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73" r:id="rId12"/>
    <p:sldId id="275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avto.ru/stop/vaz-2107-tormoznaya-sistem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avto.ru/stop/zamena-tormoznyx-kolodok-vaz-2110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avto.ru/stop/neispravnosti-tormoznoj-sistem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avto.ru/stop/neispravnosti-tormoznoj-sistem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nanieavto.ru/mufta/kak-ne-szhech-sceplenie.html" TargetMode="External"/><Relationship Id="rId2" Type="http://schemas.openxmlformats.org/officeDocument/2006/relationships/hyperlink" Target="http://znanieavto.ru/stop/stoyanochnyj-tormoz-ustrojstvo-i-mexanizm-ruchnogo-tormoz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eavto.ru/stop/vakuumnyj-usilitel-tormozov-ustrojstvo-i-princip-rabot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3204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6000" dirty="0"/>
              <a:t>Устройство тормозной </a:t>
            </a:r>
            <a:r>
              <a:rPr lang="ru-RU" sz="6000" dirty="0" smtClean="0"/>
              <a:t>системы автомобиля.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2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Принцип работы таков — водитель нажимает на педаль тормоза, приводя в движение поршень главного тормозного цилиндра. Поршень выдавливает жидкость в трубопроводы к тормозным механизмам, которые тем или иным образом создают сопротивление вращению колес, и таким образом происходит торможение.</a:t>
            </a:r>
          </a:p>
          <a:p>
            <a:pPr fontAlgn="base"/>
            <a:r>
              <a:rPr lang="ru-RU" dirty="0"/>
              <a:t>Отпущенная педаль тормоза посредством возвратной пружины возвращает поршень назад, и жидкость перетекает обратно в главный цилиндр – колеса растормаживаются.</a:t>
            </a:r>
          </a:p>
          <a:p>
            <a:pPr fontAlgn="base"/>
            <a:r>
              <a:rPr lang="ru-RU" dirty="0"/>
              <a:t>На отечественных </a:t>
            </a:r>
            <a:r>
              <a:rPr lang="ru-RU" dirty="0" err="1"/>
              <a:t>заднеприводных</a:t>
            </a:r>
            <a:r>
              <a:rPr lang="ru-RU" dirty="0"/>
              <a:t> автомобилях </a:t>
            </a:r>
            <a:r>
              <a:rPr lang="ru-RU" dirty="0">
                <a:hlinkClick r:id="rId2" tooltip="Тормозная система ВАЗ 2101-2107"/>
              </a:rPr>
              <a:t>схема тормозной системы</a:t>
            </a:r>
            <a:r>
              <a:rPr lang="ru-RU" dirty="0"/>
              <a:t> предусматривает раздельную подачу жидкости из главного цилиндра на передние и задние колеса.</a:t>
            </a:r>
          </a:p>
          <a:p>
            <a:pPr fontAlgn="base"/>
            <a:r>
              <a:rPr lang="ru-RU" dirty="0"/>
              <a:t>На иномарках и </a:t>
            </a:r>
            <a:r>
              <a:rPr lang="ru-RU" dirty="0" err="1"/>
              <a:t>переднеприводных</a:t>
            </a:r>
            <a:r>
              <a:rPr lang="ru-RU" dirty="0"/>
              <a:t> </a:t>
            </a:r>
            <a:r>
              <a:rPr lang="ru-RU" dirty="0" err="1"/>
              <a:t>ВАЗах</a:t>
            </a:r>
            <a:r>
              <a:rPr lang="ru-RU" dirty="0"/>
              <a:t> применяется схема контура трубопровода «левое переднее – правое заднее» и «правое переднее – левое заднее».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24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6227223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99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еределки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0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>
                <a:solidFill>
                  <a:srgbClr val="FF0000"/>
                </a:solidFill>
              </a:rPr>
              <a:t>ТИПЫ </a:t>
            </a:r>
            <a:r>
              <a:rPr lang="ru-RU" b="1" cap="all" dirty="0">
                <a:solidFill>
                  <a:srgbClr val="FF0000"/>
                </a:solidFill>
              </a:rPr>
              <a:t>ТОРМОЗНЫХ МЕХАНИЗМОВ, ПРИМЕНЯЕМЫЕ В АВТОМОБИЛЯХ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На подавляющем большинстве авто установлены тормозные механизмы фрикционного типа, работающие по принципу сил трения.</a:t>
            </a:r>
            <a:r>
              <a:rPr lang="ru-RU" dirty="0"/>
              <a:t> Устанавливаются они непосредственно в колесе и конструктивно </a:t>
            </a:r>
            <a:r>
              <a:rPr lang="ru-RU" dirty="0" smtClean="0"/>
              <a:t>подразделяются на:</a:t>
            </a:r>
          </a:p>
          <a:p>
            <a:pPr fontAlgn="base"/>
            <a:r>
              <a:rPr lang="ru-RU" dirty="0"/>
              <a:t>барабанные;</a:t>
            </a:r>
          </a:p>
          <a:p>
            <a:pPr fontAlgn="base"/>
            <a:r>
              <a:rPr lang="ru-RU" dirty="0"/>
              <a:t>дисковые.</a:t>
            </a:r>
          </a:p>
          <a:p>
            <a:pPr marL="0" indent="0" fontAlgn="base">
              <a:buNone/>
            </a:pPr>
            <a:r>
              <a:rPr lang="ru-RU" dirty="0"/>
              <a:t>Существовала традиция устанавливать барабанные механизмы на задние колеса, а дисковые на передние. Сегодня в зависимости от модели могут ставиться одинаковые типы на все четыре колеса – или барабанные, или дисковые.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60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sz="3600" b="1" cap="all" dirty="0" smtClean="0">
                <a:solidFill>
                  <a:srgbClr val="FF0000"/>
                </a:solidFill>
              </a:rPr>
              <a:t>УСТРОЙСТВО </a:t>
            </a:r>
            <a:r>
              <a:rPr lang="ru-RU" sz="3600" b="1" cap="all" dirty="0">
                <a:solidFill>
                  <a:srgbClr val="FF0000"/>
                </a:solidFill>
              </a:rPr>
              <a:t>И РАБОТА БАРАБАННОГО ТОРМОЗНОГО МЕХАНИЗМА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32859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Устройство системы барабанного типа (барабанный механизм) состоит из двух колодок, тормозного цилиндра и стяжной пружины, размещенных на щите внутри тормозного барабана. На колодки наклепаны или приклеены фрикционные накладки.</a:t>
            </a:r>
          </a:p>
          <a:p>
            <a:pPr fontAlgn="base"/>
            <a:r>
              <a:rPr lang="ru-RU" dirty="0"/>
              <a:t>Тормозные колодки своими нижними концами шарнирно закреплены на опорах, а верхними – под воздействием стяжной пружины – упираются в поршни колесного цилиндра. В незаторможенном положении между колодками и барабаном имеется зазор, обеспечивающий свободное вращение колеса.</a:t>
            </a:r>
          </a:p>
          <a:p>
            <a:endParaRPr lang="ru-RU" dirty="0"/>
          </a:p>
        </p:txBody>
      </p:sp>
      <p:pic>
        <p:nvPicPr>
          <p:cNvPr id="2050" name="Picture 2" descr="C:\Users\1\Desktop\zadnie-kolodk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46449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40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Когда через тормозную трубку в цилиндр поступает жидкость, поршни, расходясь, раздвигают колодки. Они приходят в плотное соприкосновение с вращающимся на ступице тормозным барабаном, и сила трения вызывает торможение колеса.</a:t>
            </a:r>
          </a:p>
          <a:p>
            <a:pPr fontAlgn="base"/>
            <a:r>
              <a:rPr lang="ru-RU" i="1" dirty="0"/>
              <a:t>Необходимо отметить, что в приведенной конструкции износ передних и задних колодок происходит неравномерно. Дело в том, что фрикционные накладки передней по ходу движения колодки в момент торможения при движении вперёд прижимаются к барабану всегда с большей силой, чем задние. Как выход, рекомендуется </a:t>
            </a:r>
            <a:r>
              <a:rPr lang="ru-RU" i="1" dirty="0">
                <a:hlinkClick r:id="rId2" tooltip="Замена тормозных колодок"/>
              </a:rPr>
              <a:t>менять колодки</a:t>
            </a:r>
            <a:r>
              <a:rPr lang="ru-RU" i="1" dirty="0"/>
              <a:t> местами через определенный срок.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841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cap="all" dirty="0">
                <a:solidFill>
                  <a:srgbClr val="FF0000"/>
                </a:solidFill>
              </a:rPr>
              <a:t>ТОРМОЗНОЙ МЕХАНИЗМ ДИСКОВОГО ТИПА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Устройство дисковых тормозов состоит из:</a:t>
            </a:r>
          </a:p>
          <a:p>
            <a:pPr fontAlgn="base"/>
            <a:r>
              <a:rPr lang="ru-RU" dirty="0"/>
              <a:t>суппорта, закрепленного на подвеске, в теле которого размещены наружный и внутренний тормозные цилиндры (может быть один) и две тормозные колодки;</a:t>
            </a:r>
          </a:p>
          <a:p>
            <a:pPr fontAlgn="base"/>
            <a:r>
              <a:rPr lang="ru-RU" dirty="0"/>
              <a:t>диска, который закреплен на ступице колеса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fontAlgn="base"/>
            <a:r>
              <a:rPr lang="ru-RU" dirty="0" smtClean="0"/>
              <a:t>При </a:t>
            </a:r>
            <a:r>
              <a:rPr lang="ru-RU" dirty="0"/>
              <a:t>торможении поршни рабочих цилиндров с помощью гидравлики прижимают тормозные колодки к вращающемуся диску, останавливая последний.</a:t>
            </a:r>
          </a:p>
          <a:p>
            <a:endParaRPr lang="ru-RU" dirty="0"/>
          </a:p>
        </p:txBody>
      </p:sp>
      <p:pic>
        <p:nvPicPr>
          <p:cNvPr id="3074" name="Picture 2" descr="C:\Users\1\Desktop\diskovye-tormoz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38437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98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solidFill>
                  <a:srgbClr val="FF0000"/>
                </a:solidFill>
              </a:rPr>
              <a:t>СРАВНИТЕЛЬНЫЕ ХАРАКТЕРИСТИКИ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Барабанные тормоза проще и дешевле в производстве. Они обладают свойством, называемым – эффект механического </a:t>
            </a:r>
            <a:r>
              <a:rPr lang="ru-RU" dirty="0" err="1"/>
              <a:t>самоусиления</a:t>
            </a:r>
            <a:r>
              <a:rPr lang="ru-RU" dirty="0"/>
              <a:t>. То есть, при продолжительном давлении ногой на педаль многократно увеличивается тормозящее действие. Это происходит за счет того, что колодки нижними частями связаны друг с другом, и трение передней о барабан усиливает давление на него задней колодки.</a:t>
            </a:r>
          </a:p>
          <a:p>
            <a:pPr fontAlgn="base"/>
            <a:r>
              <a:rPr lang="ru-RU" dirty="0"/>
              <a:t>Однако механизм дисковых тормозов меньше и легче. Температурная стойкость выше, они быстрее и лучше охлаждаются за счет предусмотренных отверстий-окон. И замена изношенных дисковых колодок производится намного проще, чем барабанных, что важно, если производить ремонт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025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cap="all" dirty="0">
                <a:solidFill>
                  <a:srgbClr val="FF0000"/>
                </a:solidFill>
              </a:rPr>
              <a:t>ПРИНЦИП РАБОТЫ СТОЯНОЧНОГО ТОРМОЗА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Он является чисто механическим устройством. Приводится в действие поднятием рычага «ручника» в вертикальное положение до момента щелчка фиксатора. При этом происходит натяжение двух металлических тросов, проходящих под днищем автомобиля, которые плотно прижимают тормозные колодки задних колес к барабанам.</a:t>
            </a:r>
          </a:p>
          <a:p>
            <a:pPr fontAlgn="base"/>
            <a:r>
              <a:rPr lang="ru-RU" dirty="0"/>
              <a:t>Для снятия машины со стояночного тормоза надо пальцем утопить фиксирующую кнопку и опустить рычаг книзу, в первоначальное положение.</a:t>
            </a:r>
          </a:p>
          <a:p>
            <a:pPr fontAlgn="base"/>
            <a:r>
              <a:rPr lang="ru-RU" i="1" dirty="0"/>
              <a:t>Не забывайте перед началом движения проверить положение ручника! Езда с не отпущенным ручным тормозом быстро выведет из строя тормозные колодки.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9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>
                <a:solidFill>
                  <a:srgbClr val="FF0000"/>
                </a:solidFill>
              </a:rPr>
              <a:t>УХОД </a:t>
            </a:r>
            <a:r>
              <a:rPr lang="ru-RU" b="1" cap="all" dirty="0">
                <a:solidFill>
                  <a:srgbClr val="FF0000"/>
                </a:solidFill>
              </a:rPr>
              <a:t>ЗА ТОРМОЗНОЙ СИСТЕМОЙ АВТОМОБИЛЯ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Как один из наиболее важных узлов, тормозная система автомобиля требует постоянного внимания и ухода. Здесь буквально любая неисправность может привести к непредсказуемым последствиям на дороге.</a:t>
            </a:r>
          </a:p>
          <a:p>
            <a:pPr fontAlgn="base"/>
            <a:r>
              <a:rPr lang="ru-RU" dirty="0"/>
              <a:t>Некоторые диагнозы можно поставить, исходя из характера поведения тормозной педали. Так увеличенный ход или «мягкая» педаль свидетельствуют, скорее всего, о попадании воздуха в систему гидропривода в результате утечки тормозной жидкости. Поэтому необходимо периодически контролировать уровень жидкости в бачке.</a:t>
            </a:r>
          </a:p>
          <a:p>
            <a:pPr fontAlgn="base"/>
            <a:r>
              <a:rPr lang="ru-RU" dirty="0"/>
              <a:t>Её повышенный расход может быть следствием повреждения </a:t>
            </a:r>
            <a:r>
              <a:rPr lang="ru-RU" dirty="0" err="1"/>
              <a:t>гидрошлангов</a:t>
            </a:r>
            <a:r>
              <a:rPr lang="ru-RU" dirty="0"/>
              <a:t> и трубок, а также обыкновенного испарения со временем. Это приводит к попаданию в систему воздуха и </a:t>
            </a:r>
            <a:r>
              <a:rPr lang="ru-RU" dirty="0">
                <a:hlinkClick r:id="rId2" tooltip="Неисправности тормозной системы"/>
              </a:rPr>
              <a:t>отказу тормозов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Пришедшие в негодность детали необходимо заменить, а систему придется прокачивать, выпуская воздух из каждого рабочего цилиндра на колесах и доливая жидкость. Процесс длительный и нудный.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45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эффективного управления движением любого механического средства – регулированием скорости на том или ином участке пути, замедлением её при выполнении маневров, наконец, для остановки в нужном месте – и в том числе экстренной – на всех грузовых и легковых автомобилях должна быть установлена соответствующая классу машины </a:t>
            </a:r>
            <a:r>
              <a:rPr lang="ru-RU" b="1" dirty="0">
                <a:solidFill>
                  <a:srgbClr val="FF0000"/>
                </a:solidFill>
              </a:rPr>
              <a:t>тормозная система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удержания машины на месте во время продолжительной стоянки, особенно на склоне, предусмотрен </a:t>
            </a:r>
            <a:r>
              <a:rPr lang="ru-RU" b="1" dirty="0">
                <a:solidFill>
                  <a:srgbClr val="FF0000"/>
                </a:solidFill>
              </a:rPr>
              <a:t>стояночный тормоз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276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solidFill>
                  <a:srgbClr val="FF0000"/>
                </a:solidFill>
              </a:rPr>
              <a:t>УХОД ЗА ТОРМОЗНОЙ СИСТЕМОЙ 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Уход автомобиля при торможении в сторону говорит о возможном выходе из строя одного из рабочих цилиндров или чрезмерном износе накладок на каком-то определенном колесе. При загрязнении тормозных механизмов может возникать характерный шум при нажатии на педаль.</a:t>
            </a:r>
          </a:p>
          <a:p>
            <a:pPr fontAlgn="base"/>
            <a:r>
              <a:rPr lang="ru-RU" dirty="0"/>
              <a:t>Все эти неисправности легко устраняются самостоятельно или обращением в сервисный центр. А чтобы свести к минимуму вышеописанные неприятности, берегите тормоза, чаще используйте торможение двигателем, особенно на крутых и затяжных спусках. Продолжительное по времени включение основной рабочей системы ведет к перегреву деталей и служит причиной различных поломок.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29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tormoznaya-sistem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35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r>
              <a:rPr lang="ru-RU" b="1" dirty="0"/>
              <a:t>Для безопасной эксплуатации транспортного средства эта система должна быть надежна, как никакая другая.</a:t>
            </a:r>
            <a:r>
              <a:rPr lang="ru-RU" dirty="0"/>
              <a:t> Не случайно в перечне неисправностей, при которых запрещено использование транспортного средства (приложение к Правилам дорожного движения РФ), </a:t>
            </a:r>
            <a:r>
              <a:rPr lang="ru-RU" dirty="0">
                <a:hlinkClick r:id="rId2" tooltip="Неисправности тормозной системы"/>
              </a:rPr>
              <a:t>неисправности тормозных систем</a:t>
            </a:r>
            <a:r>
              <a:rPr lang="ru-RU" dirty="0"/>
              <a:t> вынесены на первое место.</a:t>
            </a:r>
          </a:p>
        </p:txBody>
      </p:sp>
    </p:spTree>
    <p:extLst>
      <p:ext uri="{BB962C8B-B14F-4D97-AF65-F5344CB8AC3E}">
        <p14:creationId xmlns:p14="http://schemas.microsoft.com/office/powerpoint/2010/main" val="291729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>
                <a:solidFill>
                  <a:srgbClr val="FF0000"/>
                </a:solidFill>
              </a:rPr>
              <a:t>КЛАССИФИКАЦИЯ </a:t>
            </a:r>
            <a:r>
              <a:rPr lang="ru-RU" b="1" cap="all" dirty="0">
                <a:solidFill>
                  <a:srgbClr val="FF0000"/>
                </a:solidFill>
              </a:rPr>
              <a:t>ТОРМОЗНЫХ СИСТЕМ АВТОМОБИЛЯ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/>
              <a:t>На современных автомобилях устанавливаются три-четыре вида тормозных систем:</a:t>
            </a:r>
          </a:p>
          <a:p>
            <a:pPr fontAlgn="base"/>
            <a:r>
              <a:rPr lang="ru-RU" dirty="0"/>
              <a:t>рабочая;</a:t>
            </a:r>
          </a:p>
          <a:p>
            <a:pPr fontAlgn="base"/>
            <a:r>
              <a:rPr lang="ru-RU" dirty="0"/>
              <a:t>стояночная;</a:t>
            </a:r>
          </a:p>
          <a:p>
            <a:pPr fontAlgn="base"/>
            <a:r>
              <a:rPr lang="ru-RU" dirty="0"/>
              <a:t>вспомогательная;</a:t>
            </a:r>
          </a:p>
          <a:p>
            <a:pPr fontAlgn="base"/>
            <a:r>
              <a:rPr lang="ru-RU" dirty="0"/>
              <a:t>запасная.</a:t>
            </a:r>
          </a:p>
          <a:p>
            <a:pPr marL="0" indent="0" fontAlgn="base">
              <a:buNone/>
            </a:pPr>
            <a:r>
              <a:rPr lang="ru-RU" dirty="0"/>
              <a:t>Основная и самая эффективная тормозная система автомобиля – рабочая. Она используется во всё время движения для регулирования скорости и полной остановки. Ее устройство довольно простое. Приводится она в действие нажатием на педаль тормоза правой ногой водителя. Такой порядок обеспечивает одновременный сброс оборотов двигателя, за счет снятия ноги с педали акселератора, и торможение.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60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ustroistvo-sovremennoi-tormoznoi-sistemu-avtomobil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  <a:hlinkClick r:id="rId2" tooltip="Стояночная тормозная система"/>
              </a:rPr>
              <a:t>Стояночная тормозная система</a:t>
            </a:r>
            <a:r>
              <a:rPr lang="ru-RU" dirty="0"/>
              <a:t>, как следует из названия, предназначена для обеспечения неподвижности транспортного средства во время длительной стоянки. На практике опытные водители оставляют машину с включенной первой или задней передачей. Однако на больших склонах этого может оказаться недостаточно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Ручной </a:t>
            </a:r>
            <a:r>
              <a:rPr lang="ru-RU" b="1" dirty="0">
                <a:solidFill>
                  <a:srgbClr val="FF0000"/>
                </a:solidFill>
              </a:rPr>
              <a:t>стояночный тормоз </a:t>
            </a:r>
            <a:r>
              <a:rPr lang="ru-RU" dirty="0"/>
              <a:t>используют также при </a:t>
            </a:r>
            <a:r>
              <a:rPr lang="ru-RU" dirty="0" err="1"/>
              <a:t>трогании</a:t>
            </a:r>
            <a:r>
              <a:rPr lang="ru-RU" dirty="0"/>
              <a:t> с места на неровных участках дороги, когда правая нога должна быть на педали газа, а левая </a:t>
            </a:r>
            <a:r>
              <a:rPr lang="ru-RU" dirty="0">
                <a:hlinkClick r:id="rId3" tooltip="Как выжимать сцепление"/>
              </a:rPr>
              <a:t>выжимает сцепление</a:t>
            </a:r>
            <a:r>
              <a:rPr lang="ru-RU" dirty="0"/>
              <a:t>. Плавно отпуская рукой рычаг тормоза, включая одновременно сцепление и прибавляя газ, удается предотвратить произвольное скатывание автомобиля под уклон.</a:t>
            </a:r>
          </a:p>
        </p:txBody>
      </p:sp>
    </p:spTree>
    <p:extLst>
      <p:ext uri="{BB962C8B-B14F-4D97-AF65-F5344CB8AC3E}">
        <p14:creationId xmlns:p14="http://schemas.microsoft.com/office/powerpoint/2010/main" val="214323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19268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b="1" i="1" dirty="0">
                <a:solidFill>
                  <a:srgbClr val="FF0000"/>
                </a:solidFill>
              </a:rPr>
              <a:t>Запасная тормозная система </a:t>
            </a:r>
            <a:r>
              <a:rPr lang="ru-RU" i="1" dirty="0"/>
              <a:t>призвана дублировать основную рабочую в случае её отказа. Это может быть полностью автономное устройство, или представлять собой часть, один из контуров тормозного привода. Как вариант, функции запасной может выполнять стояночная система.</a:t>
            </a:r>
          </a:p>
          <a:p>
            <a:pPr fontAlgn="base"/>
            <a:r>
              <a:rPr lang="ru-RU" b="1" dirty="0">
                <a:solidFill>
                  <a:srgbClr val="FF0000"/>
                </a:solidFill>
              </a:rPr>
              <a:t>Вспомогательная тормозная система </a:t>
            </a:r>
            <a:r>
              <a:rPr lang="ru-RU" dirty="0"/>
              <a:t>устанавливается на большегрузных автомобилях, например, на отечественных КамАЗах, </a:t>
            </a:r>
            <a:r>
              <a:rPr lang="ru-RU" dirty="0" err="1"/>
              <a:t>МАЗах</a:t>
            </a:r>
            <a:r>
              <a:rPr lang="ru-RU" dirty="0"/>
              <a:t>, КрАЗах. Она предназначена для снижения нагрузки на основную рабочую систему во время длительного торможения – при движении в горах или по холмистой местности.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71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>
                <a:solidFill>
                  <a:srgbClr val="FF0000"/>
                </a:solidFill>
              </a:rPr>
              <a:t>УСТРОЙСТВО </a:t>
            </a:r>
            <a:r>
              <a:rPr lang="ru-RU" b="1" cap="all" dirty="0">
                <a:solidFill>
                  <a:srgbClr val="FF0000"/>
                </a:solidFill>
              </a:rPr>
              <a:t>СИСТЕМЫ И ПРИНЦИП ДЕЙСТВИЯ</a:t>
            </a:r>
            <a:br>
              <a:rPr lang="ru-RU" b="1" cap="all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Основное в тормозной системе любого автомобиля – это тормозные механизмы и их приводы. Гидравлический тормозной привод, применяемый на легковых автомобилях, состоит из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/>
              <a:t>педали в салоне;</a:t>
            </a:r>
          </a:p>
          <a:p>
            <a:pPr fontAlgn="base"/>
            <a:r>
              <a:rPr lang="ru-RU" dirty="0"/>
              <a:t>рабочих тормозных цилиндров передних и задних колес;</a:t>
            </a:r>
          </a:p>
          <a:p>
            <a:pPr fontAlgn="base"/>
            <a:r>
              <a:rPr lang="ru-RU" dirty="0">
                <a:hlinkClick r:id="rId2" tooltip="Как работает вакуумный усилитель"/>
              </a:rPr>
              <a:t>вакуумного усилителя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трубопровода (тормозных трубок);</a:t>
            </a:r>
          </a:p>
          <a:p>
            <a:pPr fontAlgn="base"/>
            <a:r>
              <a:rPr lang="ru-RU" dirty="0"/>
              <a:t>главного тормозного цилиндра с бачком.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409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1053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ТЕМА: Устройство тормозной системы автомобиля.</vt:lpstr>
      <vt:lpstr>Презентация PowerPoint</vt:lpstr>
      <vt:lpstr>Презентация PowerPoint</vt:lpstr>
      <vt:lpstr>Презентация PowerPoint</vt:lpstr>
      <vt:lpstr> КЛАССИФИКАЦИЯ ТОРМОЗНЫХ СИСТЕМ АВТОМОБИЛЯ </vt:lpstr>
      <vt:lpstr>Презентация PowerPoint</vt:lpstr>
      <vt:lpstr>Презентация PowerPoint</vt:lpstr>
      <vt:lpstr>Презентация PowerPoint</vt:lpstr>
      <vt:lpstr> УСТРОЙСТВО СИСТЕМЫ И ПРИНЦИП ДЕЙСТВИЯ </vt:lpstr>
      <vt:lpstr>Презентация PowerPoint</vt:lpstr>
      <vt:lpstr>Презентация PowerPoint</vt:lpstr>
      <vt:lpstr>Презентация PowerPoint</vt:lpstr>
      <vt:lpstr> ТИПЫ ТОРМОЗНЫХ МЕХАНИЗМОВ, ПРИМЕНЯЕМЫЕ В АВТОМОБИЛЯХ </vt:lpstr>
      <vt:lpstr> УСТРОЙСТВО И РАБОТА БАРАБАННОГО ТОРМОЗНОГО МЕХАНИЗМА </vt:lpstr>
      <vt:lpstr>Презентация PowerPoint</vt:lpstr>
      <vt:lpstr>ТОРМОЗНОЙ МЕХАНИЗМ ДИСКОВОГО ТИПА</vt:lpstr>
      <vt:lpstr>СРАВНИТЕЛЬНЫЕ ХАРАКТЕРИСТИКИ </vt:lpstr>
      <vt:lpstr>ПРИНЦИП РАБОТЫ СТОЯНОЧНОГО ТОРМОЗА</vt:lpstr>
      <vt:lpstr> УХОД ЗА ТОРМОЗНОЙ СИСТЕМОЙ АВТОМОБИЛЯ </vt:lpstr>
      <vt:lpstr>УХОД ЗА ТОРМОЗНОЙ СИСТЕМОЙ АВТОМОБИЛЯ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Система подготовки воздуха двигателя внутреннего сгорания</dc:title>
  <dc:creator>1</dc:creator>
  <cp:lastModifiedBy>1</cp:lastModifiedBy>
  <cp:revision>15</cp:revision>
  <dcterms:created xsi:type="dcterms:W3CDTF">2017-01-05T16:58:59Z</dcterms:created>
  <dcterms:modified xsi:type="dcterms:W3CDTF">2017-02-23T19:50:01Z</dcterms:modified>
</cp:coreProperties>
</file>