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8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43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5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4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6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71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9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1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4A5A4-DD9D-4160-80EB-38D2490D896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9D15-8552-49AF-83F7-3A280C78EC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4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83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123751"/>
              </p:ext>
            </p:extLst>
          </p:nvPr>
        </p:nvGraphicFramePr>
        <p:xfrm>
          <a:off x="431800" y="214539"/>
          <a:ext cx="105156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8509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Религиозное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совокупность взглядов, в основе которых лежит вера в сверхъестественное.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Эволюция религии шла от политеизма к монотеизму (вера в существование одного Бога). Богу приписывается творение мира и человека и неограниченная власть над ними.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 совершает культовые действия (молитва, жертвоприношение) и нацелен на духовно-нравственное совершенство. </a:t>
                      </a:r>
                      <a:endParaRPr lang="ru-RU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Учение о конце мира (эсхатология) является существенной частью религиозного мировоззрения.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Религия распространяет и поддерживает образы правильного, нравственного поведения. 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Велико значение религии в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сплочении людей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Обыденное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формируется в повседневной жизни, поэтому основана на личном житейском опыте человека и опирается на здравый смысл. 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На уровне обыденного мировоззрения существует народная медицина, обряды и обычаи, фольклор.   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/>
                      </a:r>
                      <a:br>
                        <a:rPr lang="ru-RU" dirty="0" smtClean="0">
                          <a:effectLst/>
                        </a:rPr>
                      </a:b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68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Статья 28</a:t>
            </a:r>
          </a:p>
          <a:p>
            <a:pPr marL="0" indent="0">
              <a:buNone/>
            </a:pPr>
            <a:r>
              <a:rPr lang="ru-RU" dirty="0"/>
              <a:t>Каждому гарантируется </a:t>
            </a:r>
            <a:r>
              <a:rPr lang="ru-RU" b="1" dirty="0"/>
              <a:t>свобода совести, свобода вероисповедания, </a:t>
            </a:r>
            <a:r>
              <a:rPr lang="ru-RU" dirty="0"/>
              <a:t>включая право исповедовать индивидуально или совместно с другими любую религию или не исповедовать никакой, свободно выбирать, иметь и распространять религиозные и иные убеждения и действовать в соответствии с ними.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27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 Российская Федерация, объединенная тысячелетней историей, сохраняя память предков, передавших нам идеалы и веру в Бога, а также преемственность в развитии Российского государства, признает исторически сложившееся государственное единство.</a:t>
            </a:r>
          </a:p>
        </p:txBody>
      </p:sp>
    </p:spTree>
    <p:extLst>
      <p:ext uri="{BB962C8B-B14F-4D97-AF65-F5344CB8AC3E}">
        <p14:creationId xmlns:p14="http://schemas.microsoft.com/office/powerpoint/2010/main" val="2639703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117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User_aser18</dc:creator>
  <cp:lastModifiedBy>User_aser18</cp:lastModifiedBy>
  <cp:revision>2</cp:revision>
  <dcterms:created xsi:type="dcterms:W3CDTF">2022-10-03T15:18:24Z</dcterms:created>
  <dcterms:modified xsi:type="dcterms:W3CDTF">2022-10-03T15:51:25Z</dcterms:modified>
</cp:coreProperties>
</file>