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1" autoAdjust="0"/>
    <p:restoredTop sz="86422" autoAdjust="0"/>
  </p:normalViewPr>
  <p:slideViewPr>
    <p:cSldViewPr>
      <p:cViewPr varScale="1">
        <p:scale>
          <a:sx n="60" d="100"/>
          <a:sy n="60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8AAEC-D7C7-4BF4-8DBC-41B189F11D6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A8ED4-A77B-4DF8-ABAE-35608466E5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976F2-A7C8-4CFA-BD67-5680CB0DDAC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&#1085;&#1077;&#1083;&#1103;\Desktop\&#1091;&#1088;&#1086;&#1082;\'&#1052;&#1072;&#1084;&#1072;'%20-%20&#1084;&#1091;&#1079;.%20&#1070;.&#1063;&#1080;&#1095;&#1082;&#1086;&#1074;&#1072;,%20&#1089;&#1083;.%20&#1052;.&#1055;&#1083;&#1103;&#1094;&#1082;&#1086;&#1074;&#1089;&#1082;&#1086;&#1075;&#1086;%20(Trimmed).mp3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71736" y="274638"/>
            <a:ext cx="3000396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МАМА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85720" y="500042"/>
            <a:ext cx="3929090" cy="785817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3500" dirty="0" smtClean="0"/>
              <a:t>Музыка </a:t>
            </a:r>
            <a:r>
              <a:rPr lang="ru-RU" sz="3500" dirty="0" smtClean="0"/>
              <a:t>Юрия </a:t>
            </a:r>
            <a:r>
              <a:rPr lang="ru-RU" sz="3500" dirty="0" err="1" smtClean="0"/>
              <a:t>Чичкова</a:t>
            </a:r>
            <a:endParaRPr lang="ru-RU" sz="3500" dirty="0" smtClean="0"/>
          </a:p>
          <a:p>
            <a:r>
              <a:rPr lang="ru-RU" sz="3500" dirty="0" smtClean="0"/>
              <a:t>Слова Михаила </a:t>
            </a:r>
            <a:r>
              <a:rPr lang="ru-RU" sz="3500" dirty="0" err="1" smtClean="0"/>
              <a:t>Пляцковского</a:t>
            </a:r>
            <a:endParaRPr lang="ru-RU" sz="3500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00034" y="1428736"/>
            <a:ext cx="3571900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Мама</a:t>
            </a:r>
            <a:r>
              <a:rPr lang="ru-RU" sz="2000" dirty="0" smtClean="0"/>
              <a:t>, мама!</a:t>
            </a:r>
          </a:p>
          <a:p>
            <a:pPr>
              <a:buNone/>
            </a:pPr>
            <a:r>
              <a:rPr lang="ru-RU" sz="2000" dirty="0" smtClean="0"/>
              <a:t>В этом слове солнца свет,</a:t>
            </a:r>
          </a:p>
          <a:p>
            <a:pPr>
              <a:buNone/>
            </a:pPr>
            <a:r>
              <a:rPr lang="ru-RU" sz="2000" dirty="0" smtClean="0"/>
              <a:t>Мама, мама!</a:t>
            </a:r>
          </a:p>
          <a:p>
            <a:pPr>
              <a:buNone/>
            </a:pPr>
            <a:r>
              <a:rPr lang="ru-RU" sz="2000" dirty="0" smtClean="0"/>
              <a:t>Лучше слова в мире нет.</a:t>
            </a:r>
          </a:p>
          <a:p>
            <a:pPr>
              <a:buNone/>
            </a:pPr>
            <a:r>
              <a:rPr lang="ru-RU" sz="2000" dirty="0" smtClean="0"/>
              <a:t>Мама, мама!</a:t>
            </a:r>
          </a:p>
          <a:p>
            <a:pPr>
              <a:buNone/>
            </a:pPr>
            <a:r>
              <a:rPr lang="ru-RU" sz="2000" dirty="0" smtClean="0"/>
              <a:t>Кто роднее, чем она!</a:t>
            </a:r>
          </a:p>
          <a:p>
            <a:pPr>
              <a:buNone/>
            </a:pPr>
            <a:r>
              <a:rPr lang="ru-RU" sz="2000" dirty="0" smtClean="0"/>
              <a:t>Мама, мама!</a:t>
            </a:r>
          </a:p>
          <a:p>
            <a:pPr>
              <a:buNone/>
            </a:pPr>
            <a:r>
              <a:rPr lang="ru-RU" sz="2000" dirty="0" smtClean="0"/>
              <a:t>У нее в глазах весна!</a:t>
            </a:r>
          </a:p>
          <a:p>
            <a:pPr>
              <a:buNone/>
            </a:pPr>
            <a:r>
              <a:rPr lang="ru-RU" sz="2000" dirty="0" smtClean="0"/>
              <a:t>Мама, мама!</a:t>
            </a:r>
          </a:p>
          <a:p>
            <a:pPr>
              <a:buNone/>
            </a:pPr>
            <a:r>
              <a:rPr lang="ru-RU" sz="2000" dirty="0" smtClean="0"/>
              <a:t>На земле добрее всех.</a:t>
            </a:r>
          </a:p>
          <a:p>
            <a:pPr>
              <a:buNone/>
            </a:pPr>
            <a:r>
              <a:rPr lang="ru-RU" sz="2000" dirty="0" smtClean="0"/>
              <a:t>Мама, мама!</a:t>
            </a:r>
          </a:p>
          <a:p>
            <a:pPr>
              <a:buNone/>
            </a:pPr>
            <a:r>
              <a:rPr lang="ru-RU" sz="2000" dirty="0" smtClean="0"/>
              <a:t>Дарит сказки, дарит смех.</a:t>
            </a:r>
          </a:p>
          <a:p>
            <a:pPr>
              <a:buNone/>
            </a:pPr>
            <a:r>
              <a:rPr lang="ru-RU" sz="2000" dirty="0" smtClean="0"/>
              <a:t>Мама, мама</a:t>
            </a:r>
            <a:r>
              <a:rPr lang="ru-RU" sz="2000" dirty="0" smtClean="0"/>
              <a:t>!</a:t>
            </a:r>
          </a:p>
          <a:p>
            <a:pPr>
              <a:buNone/>
            </a:pPr>
            <a:r>
              <a:rPr lang="ru-RU" sz="2000" dirty="0" smtClean="0"/>
              <a:t>Из-за нас порой грустит.</a:t>
            </a:r>
          </a:p>
          <a:p>
            <a:pPr>
              <a:buNone/>
            </a:pPr>
            <a:r>
              <a:rPr lang="ru-RU" sz="2000" dirty="0" smtClean="0"/>
              <a:t>Мама, мама!</a:t>
            </a:r>
          </a:p>
          <a:p>
            <a:pPr>
              <a:buNone/>
            </a:pPr>
            <a:r>
              <a:rPr lang="ru-RU" sz="2000" dirty="0" smtClean="0"/>
              <a:t>Пожалеет и </a:t>
            </a:r>
            <a:r>
              <a:rPr lang="ru-RU" sz="2000" dirty="0" smtClean="0"/>
              <a:t>простит.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5072066" y="785794"/>
            <a:ext cx="3614734" cy="60722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«</a:t>
            </a:r>
            <a:r>
              <a:rPr lang="ru-RU" sz="2000" dirty="0" err="1" smtClean="0"/>
              <a:t>Ма-ма</a:t>
            </a:r>
            <a:r>
              <a:rPr lang="ru-RU" sz="2000" dirty="0" smtClean="0"/>
              <a:t>… </a:t>
            </a:r>
            <a:r>
              <a:rPr lang="ru-RU" sz="2000" dirty="0" err="1" smtClean="0"/>
              <a:t>ма-ма</a:t>
            </a:r>
            <a:r>
              <a:rPr lang="ru-RU" sz="2000" dirty="0" smtClean="0"/>
              <a:t>…» —</a:t>
            </a:r>
          </a:p>
          <a:p>
            <a:pPr>
              <a:buNone/>
            </a:pPr>
            <a:r>
              <a:rPr lang="ru-RU" sz="2000" dirty="0" smtClean="0"/>
              <a:t>Вслух читает первый класс.</a:t>
            </a:r>
          </a:p>
          <a:p>
            <a:pPr>
              <a:buNone/>
            </a:pPr>
            <a:r>
              <a:rPr lang="ru-RU" sz="2000" dirty="0" smtClean="0"/>
              <a:t>Мама, мама!</a:t>
            </a:r>
          </a:p>
          <a:p>
            <a:pPr>
              <a:buNone/>
            </a:pPr>
            <a:r>
              <a:rPr lang="ru-RU" sz="2000" dirty="0" smtClean="0"/>
              <a:t>Кто </a:t>
            </a:r>
            <a:r>
              <a:rPr lang="ru-RU" sz="2000" dirty="0" smtClean="0"/>
              <a:t>еще так любит нас?</a:t>
            </a:r>
          </a:p>
          <a:p>
            <a:pPr>
              <a:buNone/>
            </a:pPr>
            <a:r>
              <a:rPr lang="ru-RU" sz="2000" dirty="0" smtClean="0"/>
              <a:t>Мама, мама –</a:t>
            </a:r>
          </a:p>
          <a:p>
            <a:pPr>
              <a:buNone/>
            </a:pPr>
            <a:r>
              <a:rPr lang="ru-RU" sz="2000" dirty="0" smtClean="0"/>
              <a:t>Это ласка нежных рук.</a:t>
            </a:r>
          </a:p>
          <a:p>
            <a:pPr>
              <a:buNone/>
            </a:pPr>
            <a:r>
              <a:rPr lang="ru-RU" sz="2000" dirty="0" smtClean="0"/>
              <a:t>Мама, мама –</a:t>
            </a:r>
          </a:p>
          <a:p>
            <a:pPr>
              <a:buNone/>
            </a:pPr>
            <a:r>
              <a:rPr lang="ru-RU" sz="2000" dirty="0" smtClean="0"/>
              <a:t>Это самый верный друг.</a:t>
            </a:r>
          </a:p>
          <a:p>
            <a:pPr>
              <a:buNone/>
            </a:pPr>
            <a:r>
              <a:rPr lang="ru-RU" sz="2000" dirty="0" smtClean="0"/>
              <a:t>Мама, мама!</a:t>
            </a:r>
          </a:p>
          <a:p>
            <a:pPr>
              <a:buNone/>
            </a:pPr>
            <a:r>
              <a:rPr lang="ru-RU" sz="2000" dirty="0" smtClean="0"/>
              <a:t>В этом слове солнца свет,</a:t>
            </a:r>
          </a:p>
          <a:p>
            <a:pPr>
              <a:buNone/>
            </a:pPr>
            <a:r>
              <a:rPr lang="ru-RU" sz="2000" dirty="0" smtClean="0"/>
              <a:t>Мама, мама!</a:t>
            </a:r>
          </a:p>
          <a:p>
            <a:pPr>
              <a:buNone/>
            </a:pPr>
            <a:r>
              <a:rPr lang="ru-RU" sz="2000" dirty="0" smtClean="0"/>
              <a:t>Лучше слова в мире нет.</a:t>
            </a:r>
          </a:p>
          <a:p>
            <a:pPr>
              <a:buNone/>
            </a:pPr>
            <a:r>
              <a:rPr lang="ru-RU" sz="2000" dirty="0" smtClean="0"/>
              <a:t>«Мама! Мама!» -</a:t>
            </a:r>
          </a:p>
          <a:p>
            <a:pPr>
              <a:buNone/>
            </a:pPr>
            <a:r>
              <a:rPr lang="ru-RU" sz="2000" dirty="0" smtClean="0"/>
              <a:t>Льется песенка ручьем.</a:t>
            </a:r>
          </a:p>
          <a:p>
            <a:pPr>
              <a:buNone/>
            </a:pPr>
            <a:r>
              <a:rPr lang="ru-RU" sz="2000" dirty="0" smtClean="0"/>
              <a:t>«Мама! Мама!» -</a:t>
            </a:r>
          </a:p>
          <a:p>
            <a:pPr>
              <a:buNone/>
            </a:pPr>
            <a:r>
              <a:rPr lang="ru-RU" sz="2000" dirty="0" smtClean="0"/>
              <a:t>Это мы о ней поем.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1400" dirty="0"/>
          </a:p>
        </p:txBody>
      </p:sp>
      <p:pic>
        <p:nvPicPr>
          <p:cNvPr id="5" name="'Мама' - муз. Ю.Чичкова, сл. М.Пляцковского (Trimmed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84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PresentationFormat>Экран (4:3)</PresentationFormat>
  <Paragraphs>39</Paragraphs>
  <Slides>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МАМА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неля</dc:creator>
  <cp:lastModifiedBy>неля</cp:lastModifiedBy>
  <cp:revision>1</cp:revision>
  <dcterms:created xsi:type="dcterms:W3CDTF">2015-10-20T18:20:36Z</dcterms:created>
  <dcterms:modified xsi:type="dcterms:W3CDTF">2015-10-20T18:21:17Z</dcterms:modified>
</cp:coreProperties>
</file>