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DF0A-1951-496C-99EC-76A26E85956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CCE-E494-45CD-ABCE-93C06B55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DF0A-1951-496C-99EC-76A26E85956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CCE-E494-45CD-ABCE-93C06B55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DF0A-1951-496C-99EC-76A26E85956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CCE-E494-45CD-ABCE-93C06B55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DF0A-1951-496C-99EC-76A26E85956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CCE-E494-45CD-ABCE-93C06B55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DF0A-1951-496C-99EC-76A26E85956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CCE-E494-45CD-ABCE-93C06B55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DF0A-1951-496C-99EC-76A26E85956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CCE-E494-45CD-ABCE-93C06B55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DF0A-1951-496C-99EC-76A26E85956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CCE-E494-45CD-ABCE-93C06B55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DF0A-1951-496C-99EC-76A26E85956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CCE-E494-45CD-ABCE-93C06B55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DF0A-1951-496C-99EC-76A26E85956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CCE-E494-45CD-ABCE-93C06B55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DF0A-1951-496C-99EC-76A26E85956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CCE-E494-45CD-ABCE-93C06B5527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DF0A-1951-496C-99EC-76A26E85956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67FCCE-E494-45CD-ABCE-93C06B5527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72DF0A-1951-496C-99EC-76A26E859568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67FCCE-E494-45CD-ABCE-93C06B55270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Оглавление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sz="1600" dirty="0"/>
              <a:t>2</a:t>
            </a:r>
            <a:r>
              <a:rPr lang="ru-RU" sz="1600" dirty="0" smtClean="0"/>
              <a:t>.</a:t>
            </a:r>
            <a:r>
              <a:rPr lang="ru-RU" sz="1600" dirty="0"/>
              <a:t> Чередующиеся гласные в корне </a:t>
            </a:r>
            <a:r>
              <a:rPr lang="ru-RU" sz="1600" dirty="0" smtClean="0"/>
              <a:t>слова</a:t>
            </a:r>
          </a:p>
          <a:p>
            <a:r>
              <a:rPr lang="ru-RU" sz="1600" dirty="0" smtClean="0"/>
              <a:t>3.</a:t>
            </a:r>
            <a:r>
              <a:rPr lang="ru-RU" sz="1600" dirty="0"/>
              <a:t>  Гласные после шипящих и </a:t>
            </a:r>
            <a:r>
              <a:rPr lang="ru-RU" sz="1600" dirty="0" smtClean="0"/>
              <a:t>Ц</a:t>
            </a:r>
          </a:p>
          <a:p>
            <a:r>
              <a:rPr lang="ru-RU" sz="1600" dirty="0" smtClean="0"/>
              <a:t>4.</a:t>
            </a:r>
            <a:r>
              <a:rPr lang="ru-RU" sz="1600" dirty="0"/>
              <a:t> Правописание согласных в корне. (Сомнительные и непроизносимые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5.</a:t>
            </a:r>
            <a:r>
              <a:rPr lang="ru-RU" sz="1600" dirty="0"/>
              <a:t>  Разделительные Ъ и Ь. Ы-И после </a:t>
            </a:r>
            <a:r>
              <a:rPr lang="ru-RU" sz="1600" dirty="0" smtClean="0"/>
              <a:t>Ц</a:t>
            </a:r>
          </a:p>
          <a:p>
            <a:r>
              <a:rPr lang="ru-RU" sz="1600" dirty="0" smtClean="0"/>
              <a:t>6.</a:t>
            </a:r>
            <a:r>
              <a:rPr lang="ru-RU" sz="1600" dirty="0"/>
              <a:t>  </a:t>
            </a:r>
            <a:r>
              <a:rPr lang="ru-RU" sz="1600" dirty="0" smtClean="0"/>
              <a:t>Правописание приставок</a:t>
            </a:r>
          </a:p>
          <a:p>
            <a:r>
              <a:rPr lang="ru-RU" sz="1600" dirty="0" smtClean="0"/>
              <a:t>7. </a:t>
            </a:r>
            <a:r>
              <a:rPr lang="ru-RU" sz="1600" dirty="0"/>
              <a:t> </a:t>
            </a:r>
            <a:r>
              <a:rPr lang="ru-RU" sz="1600" dirty="0" smtClean="0"/>
              <a:t>Суффиксы </a:t>
            </a:r>
            <a:r>
              <a:rPr lang="ru-RU" sz="1600" dirty="0"/>
              <a:t>имён </a:t>
            </a:r>
            <a:r>
              <a:rPr lang="ru-RU" sz="1600" dirty="0" smtClean="0"/>
              <a:t>существительных</a:t>
            </a:r>
          </a:p>
          <a:p>
            <a:r>
              <a:rPr lang="ru-RU" sz="1600" dirty="0" smtClean="0"/>
              <a:t>8.</a:t>
            </a:r>
            <a:r>
              <a:rPr lang="ru-RU" sz="1600" dirty="0"/>
              <a:t>  Окончания имён прилагательных и </a:t>
            </a:r>
            <a:r>
              <a:rPr lang="ru-RU" sz="1600" dirty="0" smtClean="0"/>
              <a:t>причастий</a:t>
            </a:r>
          </a:p>
          <a:p>
            <a:r>
              <a:rPr lang="ru-RU" sz="1600" dirty="0" smtClean="0"/>
              <a:t>9.</a:t>
            </a:r>
            <a:r>
              <a:rPr lang="ru-RU" sz="1600" dirty="0"/>
              <a:t>  </a:t>
            </a:r>
            <a:r>
              <a:rPr lang="ru-RU" sz="1600" dirty="0" smtClean="0"/>
              <a:t>Правописание </a:t>
            </a:r>
            <a:r>
              <a:rPr lang="ru-RU" sz="1600" dirty="0"/>
              <a:t>сложных </a:t>
            </a:r>
            <a:r>
              <a:rPr lang="ru-RU" sz="1600" dirty="0" smtClean="0"/>
              <a:t>слов</a:t>
            </a:r>
          </a:p>
          <a:p>
            <a:r>
              <a:rPr lang="ru-RU" sz="1600" dirty="0" smtClean="0"/>
              <a:t>10.</a:t>
            </a:r>
            <a:r>
              <a:rPr lang="ru-RU" sz="1600" dirty="0"/>
              <a:t> Правописание имён </a:t>
            </a:r>
            <a:r>
              <a:rPr lang="ru-RU" sz="1600" dirty="0" smtClean="0"/>
              <a:t>числительных</a:t>
            </a:r>
          </a:p>
          <a:p>
            <a:r>
              <a:rPr lang="ru-RU" sz="1600" dirty="0" smtClean="0"/>
              <a:t>11.</a:t>
            </a:r>
            <a:r>
              <a:rPr lang="ru-RU" sz="1600" dirty="0"/>
              <a:t> Правописание отрицательных и неопределённых </a:t>
            </a:r>
            <a:r>
              <a:rPr lang="ru-RU" sz="1600" dirty="0" smtClean="0"/>
              <a:t>местоимений</a:t>
            </a:r>
          </a:p>
          <a:p>
            <a:r>
              <a:rPr lang="ru-RU" sz="1600" dirty="0" smtClean="0"/>
              <a:t>12.</a:t>
            </a:r>
            <a:r>
              <a:rPr lang="ru-RU" sz="1600" dirty="0"/>
              <a:t>   Правописание </a:t>
            </a:r>
            <a:r>
              <a:rPr lang="ru-RU" sz="1600" dirty="0" smtClean="0"/>
              <a:t>глаголов</a:t>
            </a:r>
          </a:p>
          <a:p>
            <a:r>
              <a:rPr lang="ru-RU" sz="1600" dirty="0" smtClean="0"/>
              <a:t>13.</a:t>
            </a:r>
            <a:r>
              <a:rPr lang="ru-RU" sz="1600" dirty="0"/>
              <a:t> Смягчающий и формообразующий </a:t>
            </a:r>
            <a:r>
              <a:rPr lang="ru-RU" sz="1600" dirty="0" smtClean="0"/>
              <a:t>Ь</a:t>
            </a:r>
          </a:p>
          <a:p>
            <a:r>
              <a:rPr lang="ru-RU" sz="1600" dirty="0" smtClean="0"/>
              <a:t>15.Правописание суффиксов причастий</a:t>
            </a:r>
          </a:p>
          <a:p>
            <a:r>
              <a:rPr lang="ru-RU" sz="1600" dirty="0" smtClean="0"/>
              <a:t>16.  Н-НН в различных частях речи</a:t>
            </a:r>
          </a:p>
          <a:p>
            <a:r>
              <a:rPr lang="ru-RU" sz="1600" dirty="0" smtClean="0"/>
              <a:t>19. Правописание предлогов, союзов и частиц</a:t>
            </a:r>
          </a:p>
          <a:p>
            <a:r>
              <a:rPr lang="ru-RU" sz="1600" dirty="0" smtClean="0"/>
              <a:t>20. Правописание частиц НЕ и НИ</a:t>
            </a:r>
          </a:p>
          <a:p>
            <a:r>
              <a:rPr lang="ru-RU" sz="1600" dirty="0" smtClean="0"/>
              <a:t>21. НЕ с различными частями речи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Приводимые ниже числа и цифровые обозначения напишите прописью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</a:p>
          <a:p>
            <a:r>
              <a:rPr lang="ru-RU" dirty="0"/>
              <a:t>6, 9, 12, 18, 35, 56, 64, 72, 87, 94, 141, 288, 999, 1021, 100008.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От приводимых ниже количественных числительных образуйте порядковые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7, 19, 40, 100, 220, 3000, 45 тысяч, 475 миллионов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От приводимых ниже сочетаний образуйте сложные прилагательные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dirty="0"/>
              <a:t>40 граммов, 175 килограммов, 5 часов, 27 километров, 11 литров, 45 лет, 67 дней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Списать, вставить пропущенные буквы, объяснить орфограммы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ru-RU" sz="2800" dirty="0"/>
              <a:t> </a:t>
            </a:r>
            <a:r>
              <a:rPr lang="ru-RU" sz="2800" dirty="0" smtClean="0"/>
              <a:t>Н…кто </a:t>
            </a:r>
            <a:r>
              <a:rPr lang="ru-RU" sz="2800" dirty="0"/>
              <a:t>не возразил, н…что непредвиденное, н…когда (н…)в чём (н…)кому не отказывал, (н…)чего не давал, (н…)у кого не было надежды, (н…)во что не </a:t>
            </a:r>
            <a:r>
              <a:rPr lang="ru-RU" sz="2800" dirty="0" smtClean="0"/>
              <a:t>вмешивался. </a:t>
            </a:r>
            <a:endParaRPr lang="ru-RU" sz="2800" dirty="0"/>
          </a:p>
          <a:p>
            <a:r>
              <a:rPr lang="ru-RU" sz="2800" dirty="0"/>
              <a:t>(Ни, не)сколько не удивился, (ни, не)мало не жалел о своей поездке, (ни, не)когда (ни, не)откуда не получать писем, помощи ждать (</a:t>
            </a:r>
            <a:r>
              <a:rPr lang="ru-RU" sz="2800" dirty="0" err="1"/>
              <a:t>не,ни</a:t>
            </a:r>
            <a:r>
              <a:rPr lang="ru-RU" sz="2800" dirty="0"/>
              <a:t>) от кого, (</a:t>
            </a:r>
            <a:r>
              <a:rPr lang="ru-RU" sz="2800" dirty="0" err="1"/>
              <a:t>ни,не</a:t>
            </a:r>
            <a:r>
              <a:rPr lang="ru-RU" sz="2800" dirty="0"/>
              <a:t>) к кому не обращаться, (не, не) с кого спрашивать, (</a:t>
            </a:r>
            <a:r>
              <a:rPr lang="ru-RU" sz="2800" dirty="0" err="1"/>
              <a:t>ни,не</a:t>
            </a:r>
            <a:r>
              <a:rPr lang="ru-RU" sz="2800" dirty="0"/>
              <a:t>) к кому не </a:t>
            </a:r>
            <a:r>
              <a:rPr lang="ru-RU" sz="2800" dirty="0" smtClean="0"/>
              <a:t>обращаться.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Списать, вставить пропущенные буквы, объяснить орфограммы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 err="1"/>
              <a:t>Поищ</a:t>
            </a:r>
            <a:r>
              <a:rPr lang="ru-RU" sz="2800" dirty="0"/>
              <a:t>…</a:t>
            </a:r>
            <a:r>
              <a:rPr lang="ru-RU" sz="2800" dirty="0" err="1"/>
              <a:t>ш</a:t>
            </a:r>
            <a:r>
              <a:rPr lang="ru-RU" sz="2800" dirty="0"/>
              <a:t>, </a:t>
            </a:r>
            <a:r>
              <a:rPr lang="ru-RU" sz="2800" dirty="0" err="1"/>
              <a:t>сыщ</a:t>
            </a:r>
            <a:r>
              <a:rPr lang="ru-RU" sz="2800" dirty="0"/>
              <a:t>…</a:t>
            </a:r>
            <a:r>
              <a:rPr lang="ru-RU" sz="2800" dirty="0" err="1"/>
              <a:t>шь</a:t>
            </a:r>
            <a:r>
              <a:rPr lang="ru-RU" sz="2800" dirty="0"/>
              <a:t>, </a:t>
            </a:r>
            <a:r>
              <a:rPr lang="ru-RU" sz="2800" dirty="0" err="1"/>
              <a:t>плещ</a:t>
            </a:r>
            <a:r>
              <a:rPr lang="ru-RU" sz="2800" dirty="0"/>
              <a:t>…т, </a:t>
            </a:r>
            <a:r>
              <a:rPr lang="ru-RU" sz="2800" dirty="0" err="1"/>
              <a:t>колыш</a:t>
            </a:r>
            <a:r>
              <a:rPr lang="ru-RU" sz="2800" dirty="0"/>
              <a:t>…т, стан…т, урон…т, </a:t>
            </a:r>
            <a:r>
              <a:rPr lang="ru-RU" sz="2800" dirty="0" err="1"/>
              <a:t>дремл</a:t>
            </a:r>
            <a:r>
              <a:rPr lang="ru-RU" sz="2800" dirty="0"/>
              <a:t>…т, </a:t>
            </a:r>
            <a:r>
              <a:rPr lang="ru-RU" sz="2800" dirty="0" err="1"/>
              <a:t>гасн</a:t>
            </a:r>
            <a:r>
              <a:rPr lang="ru-RU" sz="2800" dirty="0"/>
              <a:t>…т, </a:t>
            </a:r>
            <a:r>
              <a:rPr lang="ru-RU" sz="2800" dirty="0" err="1"/>
              <a:t>висн</a:t>
            </a:r>
            <a:r>
              <a:rPr lang="ru-RU" sz="2800" dirty="0"/>
              <a:t>…т, </a:t>
            </a:r>
            <a:r>
              <a:rPr lang="ru-RU" sz="2800" dirty="0" err="1"/>
              <a:t>грохоч</a:t>
            </a:r>
            <a:r>
              <a:rPr lang="ru-RU" sz="2800" dirty="0"/>
              <a:t>…т, </a:t>
            </a:r>
            <a:r>
              <a:rPr lang="ru-RU" sz="2800" dirty="0" err="1"/>
              <a:t>клокоч</a:t>
            </a:r>
            <a:r>
              <a:rPr lang="ru-RU" sz="2800" dirty="0"/>
              <a:t>…т, она мел…т, сердце кол…т, время гон…т, </a:t>
            </a:r>
            <a:r>
              <a:rPr lang="ru-RU" sz="2800" dirty="0" err="1"/>
              <a:t>мурлыч</a:t>
            </a:r>
            <a:r>
              <a:rPr lang="ru-RU" sz="2800" dirty="0"/>
              <a:t>…т кошка, мгла стел…</a:t>
            </a:r>
            <a:r>
              <a:rPr lang="ru-RU" sz="2800" dirty="0" err="1"/>
              <a:t>тся</a:t>
            </a:r>
            <a:r>
              <a:rPr lang="ru-RU" sz="2800" dirty="0"/>
              <a:t>, мужики </a:t>
            </a:r>
            <a:r>
              <a:rPr lang="ru-RU" sz="2800" dirty="0" err="1"/>
              <a:t>тащ</a:t>
            </a:r>
            <a:r>
              <a:rPr lang="ru-RU" sz="2800" dirty="0"/>
              <a:t>…т, </a:t>
            </a:r>
            <a:r>
              <a:rPr lang="ru-RU" sz="2800" dirty="0" err="1"/>
              <a:t>колыш</a:t>
            </a:r>
            <a:r>
              <a:rPr lang="ru-RU" sz="2800" dirty="0"/>
              <a:t>…</a:t>
            </a:r>
            <a:r>
              <a:rPr lang="ru-RU" sz="2800" dirty="0" err="1"/>
              <a:t>тся</a:t>
            </a:r>
            <a:r>
              <a:rPr lang="ru-RU" sz="2800" dirty="0"/>
              <a:t> платок.</a:t>
            </a:r>
          </a:p>
          <a:p>
            <a:r>
              <a:rPr lang="ru-RU" sz="2800" dirty="0"/>
              <a:t>Небо усе…лось, свежесть </a:t>
            </a:r>
            <a:r>
              <a:rPr lang="ru-RU" sz="2800" dirty="0" err="1"/>
              <a:t>ве</a:t>
            </a:r>
            <a:r>
              <a:rPr lang="ru-RU" sz="2800" dirty="0"/>
              <a:t>…</a:t>
            </a:r>
            <a:r>
              <a:rPr lang="ru-RU" sz="2800" dirty="0" err="1"/>
              <a:t>ла</a:t>
            </a:r>
            <a:r>
              <a:rPr lang="ru-RU" sz="2800" dirty="0"/>
              <a:t>, мать </a:t>
            </a:r>
            <a:r>
              <a:rPr lang="ru-RU" sz="2800" dirty="0" err="1"/>
              <a:t>леле</a:t>
            </a:r>
            <a:r>
              <a:rPr lang="ru-RU" sz="2800" dirty="0"/>
              <a:t>…</a:t>
            </a:r>
            <a:r>
              <a:rPr lang="ru-RU" sz="2800" dirty="0" err="1"/>
              <a:t>ла</a:t>
            </a:r>
            <a:r>
              <a:rPr lang="ru-RU" sz="2800" dirty="0"/>
              <a:t>, он </a:t>
            </a:r>
            <a:r>
              <a:rPr lang="ru-RU" sz="2800" dirty="0" err="1"/>
              <a:t>ка</a:t>
            </a:r>
            <a:r>
              <a:rPr lang="ru-RU" sz="2800" dirty="0"/>
              <a:t>…</a:t>
            </a:r>
            <a:r>
              <a:rPr lang="ru-RU" sz="2800" dirty="0" err="1"/>
              <a:t>лся</a:t>
            </a:r>
            <a:r>
              <a:rPr lang="ru-RU" sz="2800" dirty="0"/>
              <a:t>, тучи се…ли дождь, песня </a:t>
            </a:r>
            <a:r>
              <a:rPr lang="ru-RU" sz="2800" dirty="0" err="1"/>
              <a:t>наве</a:t>
            </a:r>
            <a:r>
              <a:rPr lang="ru-RU" sz="2800" dirty="0"/>
              <a:t>…</a:t>
            </a:r>
            <a:r>
              <a:rPr lang="ru-RU" sz="2800" dirty="0" err="1"/>
              <a:t>ла</a:t>
            </a:r>
            <a:r>
              <a:rPr lang="ru-RU" sz="2800" dirty="0"/>
              <a:t> тоску, гор…вал, </a:t>
            </a:r>
            <a:r>
              <a:rPr lang="ru-RU" sz="2800" dirty="0" err="1"/>
              <a:t>ноч</a:t>
            </a:r>
            <a:r>
              <a:rPr lang="ru-RU" sz="2800" dirty="0"/>
              <a:t>…вал, </a:t>
            </a:r>
            <a:r>
              <a:rPr lang="ru-RU" sz="2800" dirty="0" err="1"/>
              <a:t>обнадёж</a:t>
            </a:r>
            <a:r>
              <a:rPr lang="ru-RU" sz="2800" dirty="0"/>
              <a:t>…</a:t>
            </a:r>
            <a:r>
              <a:rPr lang="ru-RU" sz="2800" dirty="0" err="1"/>
              <a:t>вают</a:t>
            </a:r>
            <a:r>
              <a:rPr lang="ru-RU" sz="2800" dirty="0"/>
              <a:t>, доклад…вал, </a:t>
            </a:r>
            <a:r>
              <a:rPr lang="ru-RU" sz="2800" dirty="0" err="1"/>
              <a:t>вспых</a:t>
            </a:r>
            <a:r>
              <a:rPr lang="ru-RU" sz="2800" dirty="0"/>
              <a:t>…вали, </a:t>
            </a:r>
            <a:r>
              <a:rPr lang="ru-RU" sz="2800" dirty="0" err="1"/>
              <a:t>попроб</a:t>
            </a:r>
            <a:r>
              <a:rPr lang="ru-RU" sz="2800" dirty="0"/>
              <a:t>…вал, </a:t>
            </a:r>
            <a:r>
              <a:rPr lang="ru-RU" sz="2800" dirty="0" err="1"/>
              <a:t>преслед</a:t>
            </a:r>
            <a:r>
              <a:rPr lang="ru-RU" sz="2800" dirty="0"/>
              <a:t>…</a:t>
            </a:r>
            <a:r>
              <a:rPr lang="ru-RU" sz="2800" dirty="0" err="1"/>
              <a:t>вать</a:t>
            </a:r>
            <a:r>
              <a:rPr lang="ru-RU" sz="2800" dirty="0"/>
              <a:t>, </a:t>
            </a:r>
            <a:r>
              <a:rPr lang="ru-RU" sz="2800" dirty="0" err="1"/>
              <a:t>завид</a:t>
            </a:r>
            <a:r>
              <a:rPr lang="ru-RU" sz="2800" dirty="0"/>
              <a:t>…</a:t>
            </a:r>
            <a:r>
              <a:rPr lang="ru-RU" sz="2800" dirty="0" err="1"/>
              <a:t>вать</a:t>
            </a:r>
            <a:r>
              <a:rPr lang="ru-RU" sz="2800" dirty="0"/>
              <a:t>, </a:t>
            </a:r>
            <a:r>
              <a:rPr lang="ru-RU" sz="2800" dirty="0" err="1"/>
              <a:t>развяз</a:t>
            </a:r>
            <a:r>
              <a:rPr lang="ru-RU" sz="2800" dirty="0"/>
              <a:t>…л, </a:t>
            </a:r>
            <a:r>
              <a:rPr lang="ru-RU" sz="2800" dirty="0" err="1"/>
              <a:t>запис</a:t>
            </a:r>
            <a:r>
              <a:rPr lang="ru-RU" sz="2800" dirty="0"/>
              <a:t>…вал, обман…вала, перегляд…вались.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Списать, вставить пропущенные буквы, объяснить орфограммы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 smtClean="0"/>
              <a:t>Вышл</a:t>
            </a:r>
            <a:r>
              <a:rPr lang="ru-RU" sz="2800" dirty="0" smtClean="0"/>
              <a:t>…те мне нужные книги заказной бандеролью. Если </a:t>
            </a:r>
            <a:r>
              <a:rPr lang="ru-RU" sz="2800" dirty="0" err="1" smtClean="0"/>
              <a:t>вышл</a:t>
            </a:r>
            <a:r>
              <a:rPr lang="ru-RU" sz="2800" dirty="0" smtClean="0"/>
              <a:t>…те в ближайшие дни, я получу их своевременно. </a:t>
            </a:r>
            <a:r>
              <a:rPr lang="ru-RU" sz="2800" dirty="0" err="1" smtClean="0"/>
              <a:t>Вытпр</a:t>
            </a:r>
            <a:r>
              <a:rPr lang="ru-RU" sz="2800" dirty="0" smtClean="0"/>
              <a:t>…те пыль с письменного стола. Когда </a:t>
            </a:r>
            <a:r>
              <a:rPr lang="ru-RU" sz="2800" dirty="0" err="1" smtClean="0"/>
              <a:t>вытр</a:t>
            </a:r>
            <a:r>
              <a:rPr lang="ru-RU" sz="2800" dirty="0" smtClean="0"/>
              <a:t>…те, возьмите лист почтовой бумаги и </a:t>
            </a:r>
            <a:r>
              <a:rPr lang="ru-RU" sz="2800" dirty="0" err="1" smtClean="0"/>
              <a:t>напиш</a:t>
            </a:r>
            <a:r>
              <a:rPr lang="ru-RU" sz="2800" dirty="0" smtClean="0"/>
              <a:t>…те ответное письмо. </a:t>
            </a:r>
            <a:r>
              <a:rPr lang="ru-RU" sz="2800" dirty="0" err="1" smtClean="0"/>
              <a:t>Наполн</a:t>
            </a:r>
            <a:r>
              <a:rPr lang="ru-RU" sz="2800" dirty="0" smtClean="0"/>
              <a:t>…те свою авторучку чернилами. После того как </a:t>
            </a:r>
            <a:r>
              <a:rPr lang="ru-RU" sz="2800" dirty="0" err="1" smtClean="0"/>
              <a:t>наполн</a:t>
            </a:r>
            <a:r>
              <a:rPr lang="ru-RU" sz="2800" dirty="0" smtClean="0"/>
              <a:t>…те, не забудьте закрыть пузырёк пробкой. </a:t>
            </a:r>
            <a:r>
              <a:rPr lang="ru-RU" sz="2800" dirty="0" err="1" smtClean="0"/>
              <a:t>Умолкн</a:t>
            </a:r>
            <a:r>
              <a:rPr lang="ru-RU" sz="2800" dirty="0" smtClean="0"/>
              <a:t>…те хоть на минуту! Пока не </a:t>
            </a:r>
            <a:r>
              <a:rPr lang="ru-RU" sz="2800" dirty="0" err="1" smtClean="0"/>
              <a:t>умолкн</a:t>
            </a:r>
            <a:r>
              <a:rPr lang="ru-RU" sz="2800" dirty="0" smtClean="0"/>
              <a:t>…те, я рассказывать не буду.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Списать, вставить пропущенные буквы, объяснить орфограммы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 </a:t>
            </a:r>
            <a:r>
              <a:rPr lang="ru-RU" sz="2800" dirty="0" err="1" smtClean="0"/>
              <a:t>Брош</a:t>
            </a:r>
            <a:r>
              <a:rPr lang="ru-RU" sz="2800" dirty="0" smtClean="0"/>
              <a:t>…, рож…, мяч…, задач…, тягуч…, вонюч…, линюч…, </a:t>
            </a:r>
            <a:r>
              <a:rPr lang="ru-RU" sz="2800" dirty="0" err="1" smtClean="0"/>
              <a:t>сбереч</a:t>
            </a:r>
            <a:r>
              <a:rPr lang="ru-RU" sz="2800" dirty="0" smtClean="0"/>
              <a:t>…, </a:t>
            </a:r>
            <a:r>
              <a:rPr lang="ru-RU" sz="2800" dirty="0" err="1" smtClean="0"/>
              <a:t>наотмаш</a:t>
            </a:r>
            <a:r>
              <a:rPr lang="ru-RU" sz="2800" dirty="0" smtClean="0"/>
              <a:t>…, уж…, </a:t>
            </a:r>
            <a:r>
              <a:rPr lang="ru-RU" sz="2800" dirty="0" err="1" smtClean="0"/>
              <a:t>навзнич</a:t>
            </a:r>
            <a:r>
              <a:rPr lang="ru-RU" sz="2800" dirty="0" smtClean="0"/>
              <a:t>…, замуж…, невтерпёж…, </a:t>
            </a:r>
            <a:r>
              <a:rPr lang="ru-RU" sz="2800" dirty="0" err="1" smtClean="0"/>
              <a:t>пишеш</a:t>
            </a:r>
            <a:r>
              <a:rPr lang="ru-RU" sz="2800" dirty="0" smtClean="0"/>
              <a:t>…, </a:t>
            </a:r>
            <a:r>
              <a:rPr lang="ru-RU" sz="2800" dirty="0" err="1" smtClean="0"/>
              <a:t>смотриш</a:t>
            </a:r>
            <a:r>
              <a:rPr lang="ru-RU" sz="2800" dirty="0" smtClean="0"/>
              <a:t>…</a:t>
            </a:r>
            <a:r>
              <a:rPr lang="ru-RU" sz="2800" dirty="0" err="1" smtClean="0"/>
              <a:t>ся</a:t>
            </a:r>
            <a:r>
              <a:rPr lang="ru-RU" sz="2800" dirty="0" smtClean="0"/>
              <a:t>, </a:t>
            </a:r>
            <a:r>
              <a:rPr lang="ru-RU" sz="2800" dirty="0" err="1" smtClean="0"/>
              <a:t>вариш</a:t>
            </a:r>
            <a:r>
              <a:rPr lang="ru-RU" sz="2800" dirty="0" smtClean="0"/>
              <a:t>…</a:t>
            </a:r>
            <a:r>
              <a:rPr lang="ru-RU" sz="2800" dirty="0" err="1" smtClean="0"/>
              <a:t>ся</a:t>
            </a:r>
            <a:r>
              <a:rPr lang="ru-RU" sz="2800" dirty="0" smtClean="0"/>
              <a:t>, </a:t>
            </a:r>
            <a:r>
              <a:rPr lang="ru-RU" sz="2800" dirty="0" err="1" smtClean="0"/>
              <a:t>играеш</a:t>
            </a:r>
            <a:r>
              <a:rPr lang="ru-RU" sz="2800" dirty="0" smtClean="0"/>
              <a:t>… </a:t>
            </a:r>
          </a:p>
          <a:p>
            <a:pPr algn="just"/>
            <a:r>
              <a:rPr lang="ru-RU" sz="2800" dirty="0" smtClean="0"/>
              <a:t>Не лежит…</a:t>
            </a:r>
            <a:r>
              <a:rPr lang="ru-RU" sz="2800" dirty="0" err="1" smtClean="0"/>
              <a:t>ся</a:t>
            </a:r>
            <a:r>
              <a:rPr lang="ru-RU" sz="2800" dirty="0" smtClean="0"/>
              <a:t> на печи, </a:t>
            </a:r>
            <a:r>
              <a:rPr lang="ru-RU" sz="2800" dirty="0" err="1" smtClean="0"/>
              <a:t>боят</a:t>
            </a:r>
            <a:r>
              <a:rPr lang="ru-RU" sz="2800" dirty="0" smtClean="0"/>
              <a:t>…</a:t>
            </a:r>
            <a:r>
              <a:rPr lang="ru-RU" sz="2800" dirty="0" err="1" smtClean="0"/>
              <a:t>ся</a:t>
            </a:r>
            <a:r>
              <a:rPr lang="ru-RU" sz="2800" dirty="0" smtClean="0"/>
              <a:t> волков, вина струит…</a:t>
            </a:r>
            <a:r>
              <a:rPr lang="ru-RU" sz="2800" dirty="0" err="1" smtClean="0"/>
              <a:t>ся</a:t>
            </a:r>
            <a:r>
              <a:rPr lang="ru-RU" sz="2800" dirty="0" smtClean="0"/>
              <a:t>, </a:t>
            </a:r>
            <a:r>
              <a:rPr lang="ru-RU" sz="2800" dirty="0" err="1" smtClean="0"/>
              <a:t>можеш</a:t>
            </a:r>
            <a:r>
              <a:rPr lang="ru-RU" sz="2800" dirty="0" smtClean="0"/>
              <a:t>… </a:t>
            </a:r>
            <a:r>
              <a:rPr lang="ru-RU" sz="2800" dirty="0" err="1" smtClean="0"/>
              <a:t>обжеч</a:t>
            </a:r>
            <a:r>
              <a:rPr lang="ru-RU" sz="2800" dirty="0" smtClean="0"/>
              <a:t>…</a:t>
            </a:r>
            <a:r>
              <a:rPr lang="ru-RU" sz="2800" dirty="0" err="1" smtClean="0"/>
              <a:t>ся</a:t>
            </a:r>
            <a:r>
              <a:rPr lang="ru-RU" sz="2800" dirty="0" smtClean="0"/>
              <a:t>, </a:t>
            </a:r>
            <a:r>
              <a:rPr lang="ru-RU" sz="2800" dirty="0" err="1" smtClean="0"/>
              <a:t>станеш</a:t>
            </a:r>
            <a:r>
              <a:rPr lang="ru-RU" sz="2800" dirty="0" smtClean="0"/>
              <a:t>… торопит…</a:t>
            </a:r>
            <a:r>
              <a:rPr lang="ru-RU" sz="2800" dirty="0" err="1" smtClean="0"/>
              <a:t>ся</a:t>
            </a:r>
            <a:r>
              <a:rPr lang="ru-RU" sz="2800" dirty="0" smtClean="0"/>
              <a:t>, дело повалит…</a:t>
            </a:r>
            <a:r>
              <a:rPr lang="ru-RU" sz="2800" dirty="0" err="1" smtClean="0"/>
              <a:t>ся</a:t>
            </a:r>
            <a:r>
              <a:rPr lang="ru-RU" sz="2800" dirty="0" smtClean="0"/>
              <a:t>, представ…те себе, </a:t>
            </a:r>
            <a:r>
              <a:rPr lang="ru-RU" sz="2800" dirty="0" err="1" smtClean="0"/>
              <a:t>нареж</a:t>
            </a:r>
            <a:r>
              <a:rPr lang="ru-RU" sz="2800" dirty="0" smtClean="0"/>
              <a:t>… хлеба, постав… вопрос.</a:t>
            </a:r>
          </a:p>
          <a:p>
            <a:pPr algn="just"/>
            <a:r>
              <a:rPr lang="ru-RU" sz="2800" dirty="0" smtClean="0"/>
              <a:t>Упасть </a:t>
            </a:r>
            <a:r>
              <a:rPr lang="ru-RU" sz="2800" dirty="0" err="1" smtClean="0"/>
              <a:t>навзнич</a:t>
            </a:r>
            <a:r>
              <a:rPr lang="ru-RU" sz="2800" dirty="0" smtClean="0"/>
              <a:t>…, ринуться проч…, ударить </a:t>
            </a:r>
            <a:r>
              <a:rPr lang="ru-RU" sz="2800" dirty="0" err="1" smtClean="0"/>
              <a:t>наотмаш</a:t>
            </a:r>
            <a:r>
              <a:rPr lang="ru-RU" sz="2800" dirty="0" smtClean="0"/>
              <a:t>…, вернуться </a:t>
            </a:r>
            <a:r>
              <a:rPr lang="ru-RU" sz="2800" dirty="0" err="1" smtClean="0"/>
              <a:t>заполноч</a:t>
            </a:r>
            <a:r>
              <a:rPr lang="ru-RU" sz="2800" dirty="0" smtClean="0"/>
              <a:t>…, ждать невтерпёж…, </a:t>
            </a:r>
            <a:r>
              <a:rPr lang="ru-RU" sz="2800" dirty="0" err="1" smtClean="0"/>
              <a:t>сплош</a:t>
            </a:r>
            <a:r>
              <a:rPr lang="ru-RU" sz="2800" dirty="0" smtClean="0"/>
              <a:t>…, покрыться тучами, медленно </a:t>
            </a:r>
            <a:r>
              <a:rPr lang="ru-RU" sz="2800" dirty="0" err="1" smtClean="0"/>
              <a:t>теч</a:t>
            </a:r>
            <a:r>
              <a:rPr lang="ru-RU" sz="2800" dirty="0" smtClean="0"/>
              <a:t>…, </a:t>
            </a:r>
            <a:r>
              <a:rPr lang="ru-RU" sz="2800" dirty="0" err="1" smtClean="0"/>
              <a:t>теч</a:t>
            </a:r>
            <a:r>
              <a:rPr lang="ru-RU" sz="2800" dirty="0" smtClean="0"/>
              <a:t>…, образовавшаяся в лодке</a:t>
            </a:r>
            <a:endParaRPr lang="ru-RU" dirty="0"/>
          </a:p>
          <a:p>
            <a:endParaRPr lang="ru-RU" sz="4100" dirty="0"/>
          </a:p>
          <a:p>
            <a:endParaRPr lang="ru-RU" sz="4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Списать, вставить пропущенные буквы, объяснить орфограммы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Тяжело </a:t>
            </a:r>
            <a:r>
              <a:rPr lang="ru-RU" dirty="0" err="1"/>
              <a:t>дыш</a:t>
            </a:r>
            <a:r>
              <a:rPr lang="ru-RU" dirty="0"/>
              <a:t>…</a:t>
            </a:r>
            <a:r>
              <a:rPr lang="ru-RU" dirty="0" err="1"/>
              <a:t>щий</a:t>
            </a:r>
            <a:r>
              <a:rPr lang="ru-RU" dirty="0"/>
              <a:t> человек, мел…</a:t>
            </a:r>
            <a:r>
              <a:rPr lang="ru-RU" dirty="0" err="1"/>
              <a:t>щий</a:t>
            </a:r>
            <a:r>
              <a:rPr lang="ru-RU" dirty="0"/>
              <a:t> муку работник, пил…</a:t>
            </a:r>
            <a:r>
              <a:rPr lang="ru-RU" dirty="0" err="1"/>
              <a:t>щие</a:t>
            </a:r>
            <a:r>
              <a:rPr lang="ru-RU" dirty="0"/>
              <a:t> дерево рабочие, </a:t>
            </a:r>
            <a:r>
              <a:rPr lang="ru-RU" dirty="0" err="1"/>
              <a:t>плещ</a:t>
            </a:r>
            <a:r>
              <a:rPr lang="ru-RU" dirty="0"/>
              <a:t>…</a:t>
            </a:r>
            <a:r>
              <a:rPr lang="ru-RU" dirty="0" err="1"/>
              <a:t>щиеся</a:t>
            </a:r>
            <a:r>
              <a:rPr lang="ru-RU" dirty="0"/>
              <a:t> в воде ребятишки, </a:t>
            </a:r>
            <a:r>
              <a:rPr lang="ru-RU" dirty="0" err="1"/>
              <a:t>кле</a:t>
            </a:r>
            <a:r>
              <a:rPr lang="ru-RU" dirty="0"/>
              <a:t>…</a:t>
            </a:r>
            <a:r>
              <a:rPr lang="ru-RU" dirty="0" err="1"/>
              <a:t>щий</a:t>
            </a:r>
            <a:r>
              <a:rPr lang="ru-RU" dirty="0"/>
              <a:t> коробочку мальчик, знач…</a:t>
            </a:r>
            <a:r>
              <a:rPr lang="ru-RU" dirty="0" err="1"/>
              <a:t>щееся</a:t>
            </a:r>
            <a:r>
              <a:rPr lang="ru-RU" dirty="0"/>
              <a:t> по списку количество, бор…</a:t>
            </a:r>
            <a:r>
              <a:rPr lang="ru-RU" dirty="0" err="1"/>
              <a:t>щийся</a:t>
            </a:r>
            <a:r>
              <a:rPr lang="ru-RU" dirty="0"/>
              <a:t> с бурей экипаж, храбро </a:t>
            </a:r>
            <a:r>
              <a:rPr lang="ru-RU" dirty="0" err="1"/>
              <a:t>сража</a:t>
            </a:r>
            <a:r>
              <a:rPr lang="ru-RU" dirty="0"/>
              <a:t>…</a:t>
            </a:r>
            <a:r>
              <a:rPr lang="ru-RU" dirty="0" err="1"/>
              <a:t>щийся</a:t>
            </a:r>
            <a:r>
              <a:rPr lang="ru-RU" dirty="0"/>
              <a:t> полк, </a:t>
            </a:r>
            <a:r>
              <a:rPr lang="ru-RU" dirty="0" err="1"/>
              <a:t>колебл</a:t>
            </a:r>
            <a:r>
              <a:rPr lang="ru-RU" dirty="0"/>
              <a:t>…</a:t>
            </a:r>
            <a:r>
              <a:rPr lang="ru-RU" dirty="0" err="1"/>
              <a:t>мые</a:t>
            </a:r>
            <a:r>
              <a:rPr lang="ru-RU" dirty="0"/>
              <a:t> ветром, </a:t>
            </a:r>
            <a:r>
              <a:rPr lang="ru-RU" dirty="0" err="1"/>
              <a:t>трепещ</a:t>
            </a:r>
            <a:r>
              <a:rPr lang="ru-RU" dirty="0"/>
              <a:t>…</a:t>
            </a:r>
            <a:r>
              <a:rPr lang="ru-RU" dirty="0" err="1"/>
              <a:t>щим</a:t>
            </a:r>
            <a:r>
              <a:rPr lang="ru-RU" dirty="0"/>
              <a:t> румянцем, </a:t>
            </a:r>
            <a:r>
              <a:rPr lang="ru-RU" dirty="0" err="1"/>
              <a:t>дыш</a:t>
            </a:r>
            <a:r>
              <a:rPr lang="ru-RU" dirty="0"/>
              <a:t>…</a:t>
            </a:r>
            <a:r>
              <a:rPr lang="ru-RU" dirty="0" err="1"/>
              <a:t>щие</a:t>
            </a:r>
            <a:r>
              <a:rPr lang="ru-RU" dirty="0"/>
              <a:t> силой, </a:t>
            </a:r>
            <a:r>
              <a:rPr lang="ru-RU" dirty="0" err="1"/>
              <a:t>ночу</a:t>
            </a:r>
            <a:r>
              <a:rPr lang="ru-RU" dirty="0"/>
              <a:t>…</a:t>
            </a:r>
            <a:r>
              <a:rPr lang="ru-RU" dirty="0" err="1"/>
              <a:t>щий</a:t>
            </a:r>
            <a:r>
              <a:rPr lang="ru-RU" dirty="0"/>
              <a:t> обоз, беле…</a:t>
            </a:r>
            <a:r>
              <a:rPr lang="ru-RU" dirty="0" err="1"/>
              <a:t>щих</a:t>
            </a:r>
            <a:r>
              <a:rPr lang="ru-RU" dirty="0"/>
              <a:t> берёз, </a:t>
            </a:r>
            <a:r>
              <a:rPr lang="ru-RU" dirty="0" err="1"/>
              <a:t>озаря</a:t>
            </a:r>
            <a:r>
              <a:rPr lang="ru-RU" dirty="0"/>
              <a:t>…мая луной, </a:t>
            </a:r>
            <a:r>
              <a:rPr lang="ru-RU" dirty="0" err="1"/>
              <a:t>дремл</a:t>
            </a:r>
            <a:r>
              <a:rPr lang="ru-RU" dirty="0"/>
              <a:t>…</a:t>
            </a:r>
            <a:r>
              <a:rPr lang="ru-RU" dirty="0" err="1"/>
              <a:t>щие</a:t>
            </a:r>
            <a:r>
              <a:rPr lang="ru-RU" dirty="0"/>
              <a:t> своды, </a:t>
            </a:r>
            <a:r>
              <a:rPr lang="ru-RU" dirty="0" err="1"/>
              <a:t>реж</a:t>
            </a:r>
            <a:r>
              <a:rPr lang="ru-RU" dirty="0"/>
              <a:t>…</a:t>
            </a:r>
            <a:r>
              <a:rPr lang="ru-RU" dirty="0" err="1"/>
              <a:t>щий</a:t>
            </a:r>
            <a:r>
              <a:rPr lang="ru-RU" dirty="0"/>
              <a:t> свет, </a:t>
            </a:r>
            <a:r>
              <a:rPr lang="ru-RU" dirty="0" err="1"/>
              <a:t>добыва</a:t>
            </a:r>
            <a:r>
              <a:rPr lang="ru-RU" dirty="0"/>
              <a:t>…</a:t>
            </a:r>
            <a:r>
              <a:rPr lang="ru-RU" dirty="0" err="1"/>
              <a:t>мый</a:t>
            </a:r>
            <a:r>
              <a:rPr lang="ru-RU" dirty="0"/>
              <a:t> уголь, </a:t>
            </a:r>
            <a:r>
              <a:rPr lang="ru-RU" dirty="0" err="1"/>
              <a:t>грохоч</a:t>
            </a:r>
            <a:r>
              <a:rPr lang="ru-RU" dirty="0"/>
              <a:t>…</a:t>
            </a:r>
            <a:r>
              <a:rPr lang="ru-RU" dirty="0" err="1"/>
              <a:t>щим</a:t>
            </a:r>
            <a:r>
              <a:rPr lang="ru-RU" dirty="0"/>
              <a:t> водопадом, </a:t>
            </a:r>
            <a:r>
              <a:rPr lang="ru-RU" dirty="0" err="1"/>
              <a:t>пыш</a:t>
            </a:r>
            <a:r>
              <a:rPr lang="ru-RU" dirty="0"/>
              <a:t>…</a:t>
            </a:r>
            <a:r>
              <a:rPr lang="ru-RU" dirty="0" err="1"/>
              <a:t>щее</a:t>
            </a:r>
            <a:r>
              <a:rPr lang="ru-RU" dirty="0"/>
              <a:t> здоровьем лицо, </a:t>
            </a:r>
            <a:r>
              <a:rPr lang="ru-RU" dirty="0" err="1"/>
              <a:t>маш</a:t>
            </a:r>
            <a:r>
              <a:rPr lang="ru-RU" dirty="0"/>
              <a:t>…</a:t>
            </a:r>
            <a:r>
              <a:rPr lang="ru-RU" dirty="0" err="1"/>
              <a:t>щий</a:t>
            </a:r>
            <a:r>
              <a:rPr lang="ru-RU" dirty="0"/>
              <a:t> флажком связист, </a:t>
            </a:r>
            <a:r>
              <a:rPr lang="ru-RU" dirty="0" err="1"/>
              <a:t>скач</a:t>
            </a:r>
            <a:r>
              <a:rPr lang="ru-RU" dirty="0"/>
              <a:t>…</a:t>
            </a:r>
            <a:r>
              <a:rPr lang="ru-RU" dirty="0" err="1"/>
              <a:t>щая</a:t>
            </a:r>
            <a:r>
              <a:rPr lang="ru-RU" dirty="0"/>
              <a:t> лошадь.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Списать, вставить пропущенные буквы, объяснить орфограммы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Бор…</a:t>
            </a:r>
            <a:r>
              <a:rPr lang="ru-RU" sz="2800" dirty="0" err="1" smtClean="0"/>
              <a:t>щийся</a:t>
            </a:r>
            <a:r>
              <a:rPr lang="ru-RU" sz="2800" dirty="0" smtClean="0"/>
              <a:t>  народ,  </a:t>
            </a:r>
            <a:r>
              <a:rPr lang="ru-RU" sz="2800" dirty="0" err="1" smtClean="0"/>
              <a:t>держ</a:t>
            </a:r>
            <a:r>
              <a:rPr lang="ru-RU" sz="2800" dirty="0" smtClean="0"/>
              <a:t>…</a:t>
            </a:r>
            <a:r>
              <a:rPr lang="ru-RU" sz="2800" dirty="0" err="1" smtClean="0"/>
              <a:t>щий</a:t>
            </a:r>
            <a:r>
              <a:rPr lang="ru-RU" sz="2800" dirty="0" smtClean="0"/>
              <a:t>  знамя,  </a:t>
            </a:r>
            <a:r>
              <a:rPr lang="ru-RU" sz="2800" dirty="0" err="1" smtClean="0"/>
              <a:t>развева</a:t>
            </a:r>
            <a:r>
              <a:rPr lang="ru-RU" sz="2800" dirty="0" smtClean="0"/>
              <a:t>…</a:t>
            </a:r>
            <a:r>
              <a:rPr lang="ru-RU" sz="2800" dirty="0" err="1" smtClean="0"/>
              <a:t>щийся</a:t>
            </a:r>
            <a:r>
              <a:rPr lang="ru-RU" sz="2800" dirty="0" smtClean="0"/>
              <a:t>  на  ветру,  </a:t>
            </a:r>
            <a:r>
              <a:rPr lang="ru-RU" sz="2800" dirty="0" err="1" smtClean="0"/>
              <a:t>стро</a:t>
            </a:r>
            <a:r>
              <a:rPr lang="ru-RU" sz="2800" dirty="0" smtClean="0"/>
              <a:t>…</a:t>
            </a:r>
            <a:r>
              <a:rPr lang="ru-RU" sz="2800" dirty="0" err="1" smtClean="0"/>
              <a:t>щий</a:t>
            </a:r>
            <a:r>
              <a:rPr lang="ru-RU" sz="2800" dirty="0" smtClean="0"/>
              <a:t>  школу,  та…</a:t>
            </a:r>
            <a:r>
              <a:rPr lang="ru-RU" sz="2800" dirty="0" err="1" smtClean="0"/>
              <a:t>щий</a:t>
            </a:r>
            <a:r>
              <a:rPr lang="ru-RU" sz="2800" dirty="0" smtClean="0"/>
              <a:t>  снег,  кол…</a:t>
            </a:r>
            <a:r>
              <a:rPr lang="ru-RU" sz="2800" dirty="0" err="1" smtClean="0"/>
              <a:t>щий</a:t>
            </a:r>
            <a:r>
              <a:rPr lang="ru-RU" sz="2800" dirty="0" smtClean="0"/>
              <a:t>  предмет,  пол…</a:t>
            </a:r>
            <a:r>
              <a:rPr lang="ru-RU" sz="2800" dirty="0" err="1" smtClean="0"/>
              <a:t>щий</a:t>
            </a:r>
            <a:r>
              <a:rPr lang="ru-RU" sz="2800" dirty="0" smtClean="0"/>
              <a:t>  огород,  кол…</a:t>
            </a:r>
            <a:r>
              <a:rPr lang="ru-RU" sz="2800" dirty="0" err="1" smtClean="0"/>
              <a:t>щий</a:t>
            </a:r>
            <a:r>
              <a:rPr lang="ru-RU" sz="2800" dirty="0" smtClean="0"/>
              <a:t>  дрова,  </a:t>
            </a:r>
            <a:r>
              <a:rPr lang="ru-RU" sz="2800" dirty="0" err="1" smtClean="0"/>
              <a:t>ро</a:t>
            </a:r>
            <a:r>
              <a:rPr lang="ru-RU" sz="2800" dirty="0" smtClean="0"/>
              <a:t>…</a:t>
            </a:r>
            <a:r>
              <a:rPr lang="ru-RU" sz="2800" dirty="0" err="1" smtClean="0"/>
              <a:t>щий</a:t>
            </a:r>
            <a:r>
              <a:rPr lang="ru-RU" sz="2800" dirty="0" smtClean="0"/>
              <a:t>  канаву.</a:t>
            </a:r>
          </a:p>
          <a:p>
            <a:r>
              <a:rPr lang="ru-RU" sz="2800" dirty="0" smtClean="0"/>
              <a:t>Оберега…</a:t>
            </a:r>
            <a:r>
              <a:rPr lang="ru-RU" sz="2800" dirty="0" err="1" smtClean="0"/>
              <a:t>мый</a:t>
            </a:r>
            <a:r>
              <a:rPr lang="ru-RU" sz="2800" dirty="0" smtClean="0"/>
              <a:t>  товарищами,  </a:t>
            </a:r>
            <a:r>
              <a:rPr lang="ru-RU" sz="2800" dirty="0" err="1" smtClean="0"/>
              <a:t>ожида</a:t>
            </a:r>
            <a:r>
              <a:rPr lang="ru-RU" sz="2800" dirty="0" smtClean="0"/>
              <a:t>…</a:t>
            </a:r>
            <a:r>
              <a:rPr lang="ru-RU" sz="2800" dirty="0" err="1" smtClean="0"/>
              <a:t>мого</a:t>
            </a:r>
            <a:r>
              <a:rPr lang="ru-RU" sz="2800" dirty="0" smtClean="0"/>
              <a:t>  поезда,  </a:t>
            </a:r>
            <a:r>
              <a:rPr lang="ru-RU" sz="2800" dirty="0" err="1" smtClean="0"/>
              <a:t>невид</a:t>
            </a:r>
            <a:r>
              <a:rPr lang="ru-RU" sz="2800" dirty="0" smtClean="0"/>
              <a:t>…</a:t>
            </a:r>
            <a:r>
              <a:rPr lang="ru-RU" sz="2800" dirty="0" err="1" smtClean="0"/>
              <a:t>мый</a:t>
            </a:r>
            <a:r>
              <a:rPr lang="ru-RU" sz="2800" dirty="0" smtClean="0"/>
              <a:t>  глазом,  </a:t>
            </a:r>
            <a:r>
              <a:rPr lang="ru-RU" sz="2800" dirty="0" err="1" smtClean="0"/>
              <a:t>освеща</a:t>
            </a:r>
            <a:r>
              <a:rPr lang="ru-RU" sz="2800" dirty="0" smtClean="0"/>
              <a:t>…</a:t>
            </a:r>
            <a:r>
              <a:rPr lang="ru-RU" sz="2800" dirty="0" err="1" smtClean="0"/>
              <a:t>мый</a:t>
            </a:r>
            <a:r>
              <a:rPr lang="ru-RU" sz="2800" dirty="0" smtClean="0"/>
              <a:t>  светом,  </a:t>
            </a:r>
            <a:r>
              <a:rPr lang="ru-RU" sz="2800" dirty="0" err="1" smtClean="0"/>
              <a:t>обожа</a:t>
            </a:r>
            <a:r>
              <a:rPr lang="ru-RU" sz="2800" dirty="0" smtClean="0"/>
              <a:t>…</a:t>
            </a:r>
            <a:r>
              <a:rPr lang="ru-RU" sz="2800" dirty="0" err="1" smtClean="0"/>
              <a:t>мый</a:t>
            </a:r>
            <a:r>
              <a:rPr lang="ru-RU" sz="2800" dirty="0" smtClean="0"/>
              <a:t>  родителями,  </a:t>
            </a:r>
            <a:r>
              <a:rPr lang="ru-RU" sz="2800" dirty="0" err="1" smtClean="0"/>
              <a:t>озаря</a:t>
            </a:r>
            <a:r>
              <a:rPr lang="ru-RU" sz="2800" dirty="0" smtClean="0"/>
              <a:t>…</a:t>
            </a:r>
            <a:r>
              <a:rPr lang="ru-RU" sz="2800" dirty="0" err="1" smtClean="0"/>
              <a:t>мый</a:t>
            </a:r>
            <a:r>
              <a:rPr lang="ru-RU" sz="2800" dirty="0" smtClean="0"/>
              <a:t>  луной,  </a:t>
            </a:r>
            <a:r>
              <a:rPr lang="ru-RU" sz="2800" dirty="0" err="1" smtClean="0"/>
              <a:t>обижа</a:t>
            </a:r>
            <a:r>
              <a:rPr lang="ru-RU" sz="2800" dirty="0" smtClean="0"/>
              <a:t>…</a:t>
            </a:r>
            <a:r>
              <a:rPr lang="ru-RU" sz="2800" dirty="0" err="1" smtClean="0"/>
              <a:t>мый</a:t>
            </a:r>
            <a:r>
              <a:rPr lang="ru-RU" sz="2800" dirty="0" smtClean="0"/>
              <a:t>  братом,  едва  </a:t>
            </a:r>
            <a:r>
              <a:rPr lang="ru-RU" sz="2800" dirty="0" err="1" smtClean="0"/>
              <a:t>слыш</a:t>
            </a:r>
            <a:r>
              <a:rPr lang="ru-RU" sz="2800" dirty="0" smtClean="0"/>
              <a:t>…</a:t>
            </a:r>
            <a:r>
              <a:rPr lang="ru-RU" sz="2800" dirty="0" err="1" smtClean="0"/>
              <a:t>мый</a:t>
            </a:r>
            <a:r>
              <a:rPr lang="ru-RU" sz="2800" dirty="0" smtClean="0"/>
              <a:t>  звук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Списать, вставить пропущенные буквы, объяснить орфограммы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500" dirty="0"/>
              <a:t> </a:t>
            </a:r>
            <a:r>
              <a:rPr lang="ru-RU" sz="3500" dirty="0" err="1" smtClean="0"/>
              <a:t>Бараба</a:t>
            </a:r>
            <a:r>
              <a:rPr lang="ru-RU" sz="3500" dirty="0" smtClean="0"/>
              <a:t>…</a:t>
            </a:r>
            <a:r>
              <a:rPr lang="ru-RU" sz="3500" dirty="0" err="1" smtClean="0"/>
              <a:t>ый</a:t>
            </a:r>
            <a:r>
              <a:rPr lang="ru-RU" sz="3500" dirty="0" smtClean="0"/>
              <a:t> </a:t>
            </a:r>
            <a:r>
              <a:rPr lang="ru-RU" sz="3500" dirty="0"/>
              <a:t>бой, </a:t>
            </a:r>
            <a:r>
              <a:rPr lang="ru-RU" sz="3500" dirty="0" err="1"/>
              <a:t>була</a:t>
            </a:r>
            <a:r>
              <a:rPr lang="ru-RU" sz="3500" dirty="0"/>
              <a:t>…</a:t>
            </a:r>
            <a:r>
              <a:rPr lang="ru-RU" sz="3500" dirty="0" err="1"/>
              <a:t>ый</a:t>
            </a:r>
            <a:r>
              <a:rPr lang="ru-RU" sz="3500" dirty="0"/>
              <a:t> конь, </a:t>
            </a:r>
            <a:r>
              <a:rPr lang="ru-RU" sz="3500" dirty="0" err="1"/>
              <a:t>оловя</a:t>
            </a:r>
            <a:r>
              <a:rPr lang="ru-RU" sz="3500" dirty="0"/>
              <a:t>…</a:t>
            </a:r>
            <a:r>
              <a:rPr lang="ru-RU" sz="3500" dirty="0" err="1"/>
              <a:t>ая</a:t>
            </a:r>
            <a:r>
              <a:rPr lang="ru-RU" sz="3500" dirty="0"/>
              <a:t> пуговица, </a:t>
            </a:r>
            <a:r>
              <a:rPr lang="ru-RU" sz="3500" dirty="0" err="1"/>
              <a:t>нефтя</a:t>
            </a:r>
            <a:r>
              <a:rPr lang="ru-RU" sz="3500" dirty="0"/>
              <a:t>…</a:t>
            </a:r>
            <a:r>
              <a:rPr lang="ru-RU" sz="3500" dirty="0" err="1"/>
              <a:t>ая</a:t>
            </a:r>
            <a:r>
              <a:rPr lang="ru-RU" sz="3500" dirty="0"/>
              <a:t> скважина, </a:t>
            </a:r>
            <a:r>
              <a:rPr lang="ru-RU" sz="3500" dirty="0" err="1"/>
              <a:t>ледя</a:t>
            </a:r>
            <a:r>
              <a:rPr lang="ru-RU" sz="3500" dirty="0"/>
              <a:t>…ой дом, </a:t>
            </a:r>
            <a:r>
              <a:rPr lang="ru-RU" sz="3500" dirty="0" err="1"/>
              <a:t>горта</a:t>
            </a:r>
            <a:r>
              <a:rPr lang="ru-RU" sz="3500" dirty="0"/>
              <a:t>…</a:t>
            </a:r>
            <a:r>
              <a:rPr lang="ru-RU" sz="3500" dirty="0" err="1"/>
              <a:t>ый</a:t>
            </a:r>
            <a:r>
              <a:rPr lang="ru-RU" sz="3500" dirty="0"/>
              <a:t> голос, пря…</a:t>
            </a:r>
            <a:r>
              <a:rPr lang="ru-RU" sz="3500" dirty="0" err="1"/>
              <a:t>ый</a:t>
            </a:r>
            <a:r>
              <a:rPr lang="ru-RU" sz="3500" dirty="0"/>
              <a:t> аромат, шерстя…</a:t>
            </a:r>
            <a:r>
              <a:rPr lang="ru-RU" sz="3500" dirty="0" err="1"/>
              <a:t>ое</a:t>
            </a:r>
            <a:r>
              <a:rPr lang="ru-RU" sz="3500" dirty="0"/>
              <a:t> одеяло, </a:t>
            </a:r>
            <a:r>
              <a:rPr lang="ru-RU" sz="3500" dirty="0" err="1"/>
              <a:t>оловя</a:t>
            </a:r>
            <a:r>
              <a:rPr lang="ru-RU" sz="3500" dirty="0"/>
              <a:t>…</a:t>
            </a:r>
            <a:r>
              <a:rPr lang="ru-RU" sz="3500" dirty="0" err="1"/>
              <a:t>ый</a:t>
            </a:r>
            <a:r>
              <a:rPr lang="ru-RU" sz="3500" dirty="0"/>
              <a:t> солдатик, </a:t>
            </a:r>
            <a:r>
              <a:rPr lang="ru-RU" sz="3500" dirty="0" err="1"/>
              <a:t>овчи</a:t>
            </a:r>
            <a:r>
              <a:rPr lang="ru-RU" sz="3500" dirty="0"/>
              <a:t>…</a:t>
            </a:r>
            <a:r>
              <a:rPr lang="ru-RU" sz="3500" dirty="0" err="1"/>
              <a:t>ый</a:t>
            </a:r>
            <a:r>
              <a:rPr lang="ru-RU" sz="3500" dirty="0"/>
              <a:t> тулуп, полуде…</a:t>
            </a:r>
            <a:r>
              <a:rPr lang="ru-RU" sz="3500" dirty="0" err="1"/>
              <a:t>ая</a:t>
            </a:r>
            <a:r>
              <a:rPr lang="ru-RU" sz="3500" dirty="0"/>
              <a:t> жара, </a:t>
            </a:r>
            <a:r>
              <a:rPr lang="ru-RU" sz="3500" dirty="0" err="1"/>
              <a:t>дикови</a:t>
            </a:r>
            <a:r>
              <a:rPr lang="ru-RU" sz="3500" dirty="0"/>
              <a:t>…</a:t>
            </a:r>
            <a:r>
              <a:rPr lang="ru-RU" sz="3500" dirty="0" err="1"/>
              <a:t>ый</a:t>
            </a:r>
            <a:r>
              <a:rPr lang="ru-RU" sz="3500" dirty="0"/>
              <a:t> случай, </a:t>
            </a:r>
            <a:r>
              <a:rPr lang="ru-RU" sz="3500" dirty="0" err="1"/>
              <a:t>волося</a:t>
            </a:r>
            <a:r>
              <a:rPr lang="ru-RU" sz="3500" dirty="0"/>
              <a:t>…ой матрац, змеи…</a:t>
            </a:r>
            <a:r>
              <a:rPr lang="ru-RU" sz="3500" dirty="0" err="1"/>
              <a:t>ая</a:t>
            </a:r>
            <a:r>
              <a:rPr lang="ru-RU" sz="3500" dirty="0"/>
              <a:t> кожа, ведомстве…</a:t>
            </a:r>
            <a:r>
              <a:rPr lang="ru-RU" sz="3500" dirty="0" err="1"/>
              <a:t>ое</a:t>
            </a:r>
            <a:r>
              <a:rPr lang="ru-RU" sz="3500" dirty="0"/>
              <a:t> издание, рва…</a:t>
            </a:r>
            <a:r>
              <a:rPr lang="ru-RU" sz="3500" dirty="0" err="1"/>
              <a:t>ая</a:t>
            </a:r>
            <a:r>
              <a:rPr lang="ru-RU" sz="3500" dirty="0"/>
              <a:t> рубашка, </a:t>
            </a:r>
            <a:r>
              <a:rPr lang="ru-RU" sz="3500" dirty="0" err="1"/>
              <a:t>разорва</a:t>
            </a:r>
            <a:r>
              <a:rPr lang="ru-RU" sz="3500" dirty="0"/>
              <a:t>…</a:t>
            </a:r>
            <a:r>
              <a:rPr lang="ru-RU" sz="3500" dirty="0" err="1"/>
              <a:t>ая</a:t>
            </a:r>
            <a:r>
              <a:rPr lang="ru-RU" sz="3500" dirty="0"/>
              <a:t> рубашка, </a:t>
            </a:r>
            <a:r>
              <a:rPr lang="ru-RU" sz="3500" dirty="0" err="1"/>
              <a:t>вытка</a:t>
            </a:r>
            <a:r>
              <a:rPr lang="ru-RU" sz="3500" dirty="0"/>
              <a:t>…</a:t>
            </a:r>
            <a:r>
              <a:rPr lang="ru-RU" sz="3500" dirty="0" err="1"/>
              <a:t>ый</a:t>
            </a:r>
            <a:r>
              <a:rPr lang="ru-RU" sz="3500" dirty="0"/>
              <a:t> рисунок, </a:t>
            </a:r>
            <a:r>
              <a:rPr lang="ru-RU" sz="3500" dirty="0" err="1"/>
              <a:t>тка</a:t>
            </a:r>
            <a:r>
              <a:rPr lang="ru-RU" sz="3500" dirty="0"/>
              <a:t>…</a:t>
            </a:r>
            <a:r>
              <a:rPr lang="ru-RU" sz="3500" dirty="0" err="1"/>
              <a:t>ая</a:t>
            </a:r>
            <a:r>
              <a:rPr lang="ru-RU" sz="3500" dirty="0"/>
              <a:t> скатерть, </a:t>
            </a:r>
            <a:r>
              <a:rPr lang="ru-RU" sz="3500" dirty="0" err="1"/>
              <a:t>нежда</a:t>
            </a:r>
            <a:r>
              <a:rPr lang="ru-RU" sz="3500" dirty="0"/>
              <a:t>…</a:t>
            </a:r>
            <a:r>
              <a:rPr lang="ru-RU" sz="3500" dirty="0" err="1"/>
              <a:t>ый</a:t>
            </a:r>
            <a:r>
              <a:rPr lang="ru-RU" sz="3500" dirty="0"/>
              <a:t> гость, </a:t>
            </a:r>
            <a:r>
              <a:rPr lang="ru-RU" sz="3500" dirty="0" err="1"/>
              <a:t>незва</a:t>
            </a:r>
            <a:r>
              <a:rPr lang="ru-RU" sz="3500" dirty="0"/>
              <a:t>…</a:t>
            </a:r>
            <a:r>
              <a:rPr lang="ru-RU" sz="3500" dirty="0" err="1"/>
              <a:t>ый</a:t>
            </a:r>
            <a:r>
              <a:rPr lang="ru-RU" sz="3500" dirty="0"/>
              <a:t> </a:t>
            </a:r>
            <a:r>
              <a:rPr lang="ru-RU" sz="3500" dirty="0" smtClean="0"/>
              <a:t>гость. </a:t>
            </a:r>
            <a:endParaRPr lang="ru-RU" sz="3500" dirty="0"/>
          </a:p>
          <a:p>
            <a:pPr algn="just"/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Посеребрё</a:t>
            </a:r>
            <a:r>
              <a:rPr lang="ru-RU" sz="3200" dirty="0" smtClean="0"/>
              <a:t>(</a:t>
            </a:r>
            <a:r>
              <a:rPr lang="ru-RU" sz="3200" dirty="0" err="1" smtClean="0"/>
              <a:t>н,нн</a:t>
            </a:r>
            <a:r>
              <a:rPr lang="ru-RU" sz="3200" dirty="0" smtClean="0"/>
              <a:t>)</a:t>
            </a:r>
            <a:r>
              <a:rPr lang="ru-RU" sz="3200" dirty="0" err="1" smtClean="0"/>
              <a:t>ые</a:t>
            </a:r>
            <a:r>
              <a:rPr lang="ru-RU" sz="3200" dirty="0" smtClean="0"/>
              <a:t>  инеем  деревья;          ветре(</a:t>
            </a:r>
            <a:r>
              <a:rPr lang="ru-RU" sz="3200" dirty="0" err="1" smtClean="0"/>
              <a:t>н.нн</a:t>
            </a:r>
            <a:r>
              <a:rPr lang="ru-RU" sz="3200" dirty="0" smtClean="0"/>
              <a:t>)</a:t>
            </a:r>
            <a:r>
              <a:rPr lang="ru-RU" sz="3200" dirty="0" err="1" smtClean="0"/>
              <a:t>ый</a:t>
            </a:r>
            <a:r>
              <a:rPr lang="ru-RU" sz="3200" dirty="0" smtClean="0"/>
              <a:t>  день;  </a:t>
            </a:r>
            <a:r>
              <a:rPr lang="ru-RU" sz="3200" dirty="0" err="1" smtClean="0"/>
              <a:t>обветр</a:t>
            </a:r>
            <a:r>
              <a:rPr lang="ru-RU" sz="3200" dirty="0" smtClean="0"/>
              <a:t>(</a:t>
            </a:r>
            <a:r>
              <a:rPr lang="ru-RU" sz="3200" dirty="0" err="1" smtClean="0"/>
              <a:t>н,нн</a:t>
            </a:r>
            <a:r>
              <a:rPr lang="ru-RU" sz="3200" dirty="0" smtClean="0"/>
              <a:t>)</a:t>
            </a:r>
            <a:r>
              <a:rPr lang="ru-RU" sz="3200" dirty="0" err="1" smtClean="0"/>
              <a:t>ое</a:t>
            </a:r>
            <a:r>
              <a:rPr lang="ru-RU" sz="3200" dirty="0" smtClean="0"/>
              <a:t>        лицо; </a:t>
            </a:r>
            <a:r>
              <a:rPr lang="ru-RU" sz="3200" dirty="0" err="1" smtClean="0"/>
              <a:t>безветре</a:t>
            </a:r>
            <a:r>
              <a:rPr lang="ru-RU" sz="3200" dirty="0" smtClean="0"/>
              <a:t>(</a:t>
            </a:r>
            <a:r>
              <a:rPr lang="ru-RU" sz="3200" dirty="0" err="1" smtClean="0"/>
              <a:t>н,нн</a:t>
            </a:r>
            <a:r>
              <a:rPr lang="ru-RU" sz="3200" dirty="0" smtClean="0"/>
              <a:t>)</a:t>
            </a:r>
            <a:r>
              <a:rPr lang="ru-RU" sz="3200" dirty="0" err="1" smtClean="0"/>
              <a:t>ая</a:t>
            </a:r>
            <a:r>
              <a:rPr lang="ru-RU" sz="3200" dirty="0" smtClean="0"/>
              <a:t>  погода; комната  хорошо  </a:t>
            </a:r>
            <a:r>
              <a:rPr lang="ru-RU" sz="3200" dirty="0" err="1" smtClean="0"/>
              <a:t>побеле</a:t>
            </a:r>
            <a:r>
              <a:rPr lang="ru-RU" sz="3200" dirty="0" smtClean="0"/>
              <a:t>(</a:t>
            </a:r>
            <a:r>
              <a:rPr lang="ru-RU" sz="3200" dirty="0" err="1" smtClean="0"/>
              <a:t>н,нн</a:t>
            </a:r>
            <a:r>
              <a:rPr lang="ru-RU" sz="3200" dirty="0" smtClean="0"/>
              <a:t>)а;  тяжело  ране(</a:t>
            </a:r>
            <a:r>
              <a:rPr lang="ru-RU" sz="3200" dirty="0" err="1" smtClean="0"/>
              <a:t>н.нн</a:t>
            </a:r>
            <a:r>
              <a:rPr lang="ru-RU" sz="3200" dirty="0" smtClean="0"/>
              <a:t>)</a:t>
            </a:r>
            <a:r>
              <a:rPr lang="ru-RU" sz="3200" dirty="0" err="1" smtClean="0"/>
              <a:t>ый</a:t>
            </a:r>
            <a:r>
              <a:rPr lang="ru-RU" sz="3200" dirty="0" smtClean="0"/>
              <a:t>  боец;  перевязать                 ране(</a:t>
            </a:r>
            <a:r>
              <a:rPr lang="ru-RU" sz="3200" dirty="0" err="1" smtClean="0"/>
              <a:t>н,нн</a:t>
            </a:r>
            <a:r>
              <a:rPr lang="ru-RU" sz="3200" dirty="0" smtClean="0"/>
              <a:t>)ого;  </a:t>
            </a:r>
            <a:r>
              <a:rPr lang="ru-RU" sz="3200" dirty="0" err="1" smtClean="0"/>
              <a:t>писа</a:t>
            </a:r>
            <a:r>
              <a:rPr lang="ru-RU" sz="3200" dirty="0" smtClean="0"/>
              <a:t>(</a:t>
            </a:r>
            <a:r>
              <a:rPr lang="ru-RU" sz="3200" dirty="0" err="1" smtClean="0"/>
              <a:t>н,нн</a:t>
            </a:r>
            <a:r>
              <a:rPr lang="ru-RU" sz="3200" dirty="0" smtClean="0"/>
              <a:t>)</a:t>
            </a:r>
            <a:r>
              <a:rPr lang="ru-RU" sz="3200" dirty="0" err="1" smtClean="0"/>
              <a:t>ая</a:t>
            </a:r>
            <a:r>
              <a:rPr lang="ru-RU" sz="3200" dirty="0" smtClean="0"/>
              <a:t>                       масля(</a:t>
            </a:r>
            <a:r>
              <a:rPr lang="ru-RU" sz="3200" dirty="0" err="1" smtClean="0"/>
              <a:t>н,нн</a:t>
            </a:r>
            <a:r>
              <a:rPr lang="ru-RU" sz="3200" dirty="0" smtClean="0"/>
              <a:t>)</a:t>
            </a:r>
            <a:r>
              <a:rPr lang="ru-RU" sz="3200" dirty="0" err="1" smtClean="0"/>
              <a:t>ыми</a:t>
            </a:r>
            <a:r>
              <a:rPr lang="ru-RU" sz="3200" dirty="0" smtClean="0"/>
              <a:t>  красками  картина;        </a:t>
            </a:r>
            <a:r>
              <a:rPr lang="ru-RU" sz="3200" dirty="0" err="1" smtClean="0"/>
              <a:t>жела</a:t>
            </a:r>
            <a:r>
              <a:rPr lang="ru-RU" sz="3200" dirty="0" smtClean="0"/>
              <a:t>(</a:t>
            </a:r>
            <a:r>
              <a:rPr lang="ru-RU" sz="3200" dirty="0" err="1" smtClean="0"/>
              <a:t>н,нн</a:t>
            </a:r>
            <a:r>
              <a:rPr lang="ru-RU" sz="3200" dirty="0" smtClean="0"/>
              <a:t>)</a:t>
            </a:r>
            <a:r>
              <a:rPr lang="ru-RU" sz="3200" dirty="0" err="1" smtClean="0"/>
              <a:t>ый</a:t>
            </a:r>
            <a:r>
              <a:rPr lang="ru-RU" sz="3200" dirty="0" smtClean="0"/>
              <a:t>  гость;  </a:t>
            </a:r>
            <a:r>
              <a:rPr lang="ru-RU" sz="3200" dirty="0" err="1" smtClean="0"/>
              <a:t>смышлё</a:t>
            </a:r>
            <a:r>
              <a:rPr lang="ru-RU" sz="3200" dirty="0" smtClean="0"/>
              <a:t>(</a:t>
            </a:r>
            <a:r>
              <a:rPr lang="ru-RU" sz="3200" dirty="0" err="1" smtClean="0"/>
              <a:t>н.нн</a:t>
            </a:r>
            <a:r>
              <a:rPr lang="ru-RU" sz="3200" dirty="0" smtClean="0"/>
              <a:t>)</a:t>
            </a:r>
            <a:r>
              <a:rPr lang="ru-RU" sz="3200" dirty="0" err="1" smtClean="0"/>
              <a:t>ый</a:t>
            </a:r>
            <a:r>
              <a:rPr lang="ru-RU" sz="3200" dirty="0" smtClean="0"/>
              <a:t> мальчик;  </a:t>
            </a:r>
            <a:r>
              <a:rPr lang="ru-RU" sz="3200" dirty="0" err="1" smtClean="0"/>
              <a:t>подли</a:t>
            </a:r>
            <a:r>
              <a:rPr lang="ru-RU" sz="3200" dirty="0" smtClean="0"/>
              <a:t>(</a:t>
            </a:r>
            <a:r>
              <a:rPr lang="ru-RU" sz="3200" dirty="0" err="1" smtClean="0"/>
              <a:t>н.нн</a:t>
            </a:r>
            <a:r>
              <a:rPr lang="ru-RU" sz="3200" dirty="0" smtClean="0"/>
              <a:t>)</a:t>
            </a:r>
            <a:r>
              <a:rPr lang="ru-RU" sz="3200" dirty="0" err="1" smtClean="0"/>
              <a:t>ая</a:t>
            </a:r>
            <a:r>
              <a:rPr lang="ru-RU" sz="3200" dirty="0" smtClean="0"/>
              <a:t>  рукопись.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/>
              <a:t>Списать, вставить пропущенные буквы, объяснить орфограммы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Списать, вставить пропущенные буквы, объяснить орфограммы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ru-RU" dirty="0"/>
              <a:t>В) </a:t>
            </a:r>
            <a:r>
              <a:rPr lang="ru-RU" dirty="0" err="1"/>
              <a:t>течени</a:t>
            </a:r>
            <a:r>
              <a:rPr lang="ru-RU" dirty="0"/>
              <a:t>… многих лет; (в) </a:t>
            </a:r>
            <a:r>
              <a:rPr lang="ru-RU" dirty="0" err="1"/>
              <a:t>продолжени</a:t>
            </a:r>
            <a:r>
              <a:rPr lang="ru-RU" dirty="0"/>
              <a:t>… урока; (в) </a:t>
            </a:r>
            <a:r>
              <a:rPr lang="ru-RU" dirty="0" err="1"/>
              <a:t>следстви</a:t>
            </a:r>
            <a:r>
              <a:rPr lang="ru-RU" dirty="0"/>
              <a:t>… непогоды; шёл по тропинке, (не) смотря под ноги; узнал (в) </a:t>
            </a:r>
            <a:r>
              <a:rPr lang="ru-RU" dirty="0" err="1"/>
              <a:t>последстви</a:t>
            </a:r>
            <a:r>
              <a:rPr lang="ru-RU" dirty="0"/>
              <a:t>…; (не) смотря на жару; (в) виду болезни; включить (в) </a:t>
            </a:r>
            <a:r>
              <a:rPr lang="ru-RU" dirty="0" err="1"/>
              <a:t>следстви</a:t>
            </a:r>
            <a:r>
              <a:rPr lang="ru-RU" dirty="0"/>
              <a:t>… новые документы; имей это (в) виду; поговорить (на) счёт похода.</a:t>
            </a:r>
          </a:p>
          <a:p>
            <a:r>
              <a:rPr lang="ru-RU" dirty="0"/>
              <a:t>Где(то), откуда(либо), кто(</a:t>
            </a:r>
            <a:r>
              <a:rPr lang="ru-RU" dirty="0" err="1"/>
              <a:t>нибудь</a:t>
            </a:r>
            <a:r>
              <a:rPr lang="ru-RU" dirty="0"/>
              <a:t>), не сказал (бы), приходи(</a:t>
            </a:r>
            <a:r>
              <a:rPr lang="ru-RU" dirty="0" err="1"/>
              <a:t>ка</a:t>
            </a:r>
            <a:r>
              <a:rPr lang="ru-RU" dirty="0"/>
              <a:t>), кому(то), всё(таки), согласен(ли), (кое)как.</a:t>
            </a:r>
          </a:p>
          <a:p>
            <a:r>
              <a:rPr lang="ru-RU" dirty="0"/>
              <a:t>Так(же), как час назад, свистел ветер. Отец так(же) взял удочки, и мы пошли. Знать и уметь – не одно и то(же). Мне то(же) не сиделось на месте.</a:t>
            </a:r>
          </a:p>
          <a:p>
            <a:r>
              <a:rPr lang="ru-RU" dirty="0"/>
              <a:t>  Что(бы) вы ни делали, вам понадобится книга. Надо овладевать знаниями, что(бы) принести пользу Родине.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Списать, вставить пропущенные буквы, объяснить орфограммы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 </a:t>
            </a:r>
            <a:r>
              <a:rPr lang="ru-RU" dirty="0" smtClean="0"/>
              <a:t>З…</a:t>
            </a:r>
            <a:r>
              <a:rPr lang="ru-RU" dirty="0" err="1" smtClean="0"/>
              <a:t>ря</a:t>
            </a:r>
            <a:r>
              <a:rPr lang="ru-RU" dirty="0" smtClean="0"/>
              <a:t> </a:t>
            </a:r>
            <a:r>
              <a:rPr lang="ru-RU" dirty="0"/>
              <a:t>разг…</a:t>
            </a:r>
            <a:r>
              <a:rPr lang="ru-RU" dirty="0" err="1"/>
              <a:t>рается</a:t>
            </a:r>
            <a:r>
              <a:rPr lang="ru-RU" dirty="0"/>
              <a:t>, пор…</a:t>
            </a:r>
            <a:r>
              <a:rPr lang="ru-RU" dirty="0" err="1"/>
              <a:t>вняться</a:t>
            </a:r>
            <a:r>
              <a:rPr lang="ru-RU" dirty="0"/>
              <a:t> с домом, опытный пл…</a:t>
            </a:r>
            <a:r>
              <a:rPr lang="ru-RU" dirty="0" err="1"/>
              <a:t>вец</a:t>
            </a:r>
            <a:r>
              <a:rPr lang="ru-RU" dirty="0"/>
              <a:t>, </a:t>
            </a:r>
            <a:r>
              <a:rPr lang="ru-RU" dirty="0" err="1"/>
              <a:t>прик</a:t>
            </a:r>
            <a:r>
              <a:rPr lang="ru-RU" dirty="0"/>
              <a:t>…</a:t>
            </a:r>
            <a:r>
              <a:rPr lang="ru-RU" dirty="0" err="1"/>
              <a:t>саться</a:t>
            </a:r>
            <a:r>
              <a:rPr lang="ru-RU" dirty="0"/>
              <a:t> к печи, пл…</a:t>
            </a:r>
            <a:r>
              <a:rPr lang="ru-RU" dirty="0" err="1"/>
              <a:t>вучий</a:t>
            </a:r>
            <a:r>
              <a:rPr lang="ru-RU" dirty="0"/>
              <a:t> дом отдыха, </a:t>
            </a:r>
            <a:r>
              <a:rPr lang="ru-RU" dirty="0" err="1"/>
              <a:t>прик</a:t>
            </a:r>
            <a:r>
              <a:rPr lang="ru-RU" dirty="0"/>
              <a:t>…</a:t>
            </a:r>
            <a:r>
              <a:rPr lang="ru-RU" dirty="0" err="1"/>
              <a:t>снуться</a:t>
            </a:r>
            <a:r>
              <a:rPr lang="ru-RU" dirty="0"/>
              <a:t> к знаниям, решить </a:t>
            </a:r>
            <a:r>
              <a:rPr lang="ru-RU" dirty="0" err="1"/>
              <a:t>ур</a:t>
            </a:r>
            <a:r>
              <a:rPr lang="ru-RU" dirty="0"/>
              <a:t>…</a:t>
            </a:r>
            <a:r>
              <a:rPr lang="ru-RU" dirty="0" err="1"/>
              <a:t>внение</a:t>
            </a:r>
            <a:r>
              <a:rPr lang="ru-RU" dirty="0"/>
              <a:t>, </a:t>
            </a:r>
            <a:r>
              <a:rPr lang="ru-RU" dirty="0" err="1"/>
              <a:t>отр</a:t>
            </a:r>
            <a:r>
              <a:rPr lang="ru-RU" dirty="0"/>
              <a:t>…</a:t>
            </a:r>
            <a:r>
              <a:rPr lang="ru-RU" dirty="0" err="1"/>
              <a:t>сль</a:t>
            </a:r>
            <a:r>
              <a:rPr lang="ru-RU" dirty="0"/>
              <a:t> промышленности, юная пор…</a:t>
            </a:r>
            <a:r>
              <a:rPr lang="ru-RU" dirty="0" err="1"/>
              <a:t>сль</a:t>
            </a:r>
            <a:r>
              <a:rPr lang="ru-RU" dirty="0"/>
              <a:t>, </a:t>
            </a:r>
            <a:r>
              <a:rPr lang="ru-RU" dirty="0" err="1"/>
              <a:t>вск</a:t>
            </a:r>
            <a:r>
              <a:rPr lang="ru-RU" dirty="0"/>
              <a:t>…</a:t>
            </a:r>
            <a:r>
              <a:rPr lang="ru-RU" dirty="0" err="1"/>
              <a:t>чить</a:t>
            </a:r>
            <a:r>
              <a:rPr lang="ru-RU" dirty="0"/>
              <a:t> на ноги, </a:t>
            </a:r>
            <a:r>
              <a:rPr lang="ru-RU" dirty="0" err="1"/>
              <a:t>подск</a:t>
            </a:r>
            <a:r>
              <a:rPr lang="ru-RU" dirty="0"/>
              <a:t>…</a:t>
            </a:r>
            <a:r>
              <a:rPr lang="ru-RU" dirty="0" err="1"/>
              <a:t>кать</a:t>
            </a:r>
            <a:r>
              <a:rPr lang="ru-RU" dirty="0"/>
              <a:t> к дому, </a:t>
            </a:r>
            <a:r>
              <a:rPr lang="ru-RU" dirty="0" err="1"/>
              <a:t>зар</a:t>
            </a:r>
            <a:r>
              <a:rPr lang="ru-RU" dirty="0"/>
              <a:t>…стать травой, </a:t>
            </a:r>
            <a:r>
              <a:rPr lang="ru-RU" dirty="0" err="1"/>
              <a:t>пром</a:t>
            </a:r>
            <a:r>
              <a:rPr lang="ru-RU" dirty="0"/>
              <a:t>…</a:t>
            </a:r>
            <a:r>
              <a:rPr lang="ru-RU" dirty="0" err="1"/>
              <a:t>кнуть</a:t>
            </a:r>
            <a:r>
              <a:rPr lang="ru-RU" dirty="0"/>
              <a:t> написанное, </a:t>
            </a:r>
            <a:r>
              <a:rPr lang="ru-RU" dirty="0" err="1"/>
              <a:t>изл</a:t>
            </a:r>
            <a:r>
              <a:rPr lang="ru-RU" dirty="0"/>
              <a:t>…жить на бумаге, </a:t>
            </a:r>
            <a:r>
              <a:rPr lang="ru-RU" dirty="0" err="1"/>
              <a:t>изл</a:t>
            </a:r>
            <a:r>
              <a:rPr lang="ru-RU" dirty="0"/>
              <a:t>…гать материал, заниматься р…</a:t>
            </a:r>
            <a:r>
              <a:rPr lang="ru-RU" dirty="0" err="1"/>
              <a:t>стовщичеством</a:t>
            </a:r>
            <a:r>
              <a:rPr lang="ru-RU" dirty="0"/>
              <a:t>, </a:t>
            </a:r>
            <a:r>
              <a:rPr lang="ru-RU" dirty="0" err="1"/>
              <a:t>пром</a:t>
            </a:r>
            <a:r>
              <a:rPr lang="ru-RU" dirty="0"/>
              <a:t>…</a:t>
            </a:r>
            <a:r>
              <a:rPr lang="ru-RU" dirty="0" err="1"/>
              <a:t>кательная</a:t>
            </a:r>
            <a:r>
              <a:rPr lang="ru-RU" dirty="0"/>
              <a:t> бумага, </a:t>
            </a:r>
            <a:r>
              <a:rPr lang="ru-RU" dirty="0" err="1"/>
              <a:t>отск</a:t>
            </a:r>
            <a:r>
              <a:rPr lang="ru-RU" dirty="0"/>
              <a:t>…</a:t>
            </a:r>
            <a:r>
              <a:rPr lang="ru-RU" dirty="0" err="1"/>
              <a:t>чить</a:t>
            </a:r>
            <a:r>
              <a:rPr lang="ru-RU" dirty="0"/>
              <a:t> от огня, </a:t>
            </a:r>
            <a:r>
              <a:rPr lang="ru-RU" dirty="0" err="1"/>
              <a:t>приг</a:t>
            </a:r>
            <a:r>
              <a:rPr lang="ru-RU" dirty="0"/>
              <a:t>…</a:t>
            </a:r>
            <a:r>
              <a:rPr lang="ru-RU" dirty="0" err="1"/>
              <a:t>релое</a:t>
            </a:r>
            <a:r>
              <a:rPr lang="ru-RU" dirty="0"/>
              <a:t> молоко, </a:t>
            </a:r>
            <a:r>
              <a:rPr lang="ru-RU" dirty="0" err="1"/>
              <a:t>претв</a:t>
            </a:r>
            <a:r>
              <a:rPr lang="ru-RU" dirty="0"/>
              <a:t>…</a:t>
            </a:r>
            <a:r>
              <a:rPr lang="ru-RU" dirty="0" err="1"/>
              <a:t>рить</a:t>
            </a:r>
            <a:r>
              <a:rPr lang="ru-RU" dirty="0"/>
              <a:t> в жизнь, ярко разг…</a:t>
            </a:r>
            <a:r>
              <a:rPr lang="ru-RU" dirty="0" err="1"/>
              <a:t>ревшийся</a:t>
            </a:r>
            <a:r>
              <a:rPr lang="ru-RU" dirty="0"/>
              <a:t> костёр, степная р…</a:t>
            </a:r>
            <a:r>
              <a:rPr lang="ru-RU" dirty="0" err="1"/>
              <a:t>внина</a:t>
            </a:r>
            <a:r>
              <a:rPr lang="ru-RU" dirty="0"/>
              <a:t>, оз…</a:t>
            </a:r>
            <a:r>
              <a:rPr lang="ru-RU" dirty="0" err="1"/>
              <a:t>рённый</a:t>
            </a:r>
            <a:r>
              <a:rPr lang="ru-RU" dirty="0"/>
              <a:t> пламенем.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Списать, вставить пропущенные буквы, объяснить орфограммы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течение недели я … разу … тренировался. Сколько я … тренировался, а результаты были низкие. Он … дал мне … одной книги. В ведре … капли воды. В этих местах я бывал … раз. Кто … слушал его пение, каждый восхищался.</a:t>
            </a:r>
          </a:p>
          <a:p>
            <a:r>
              <a:rPr lang="ru-RU" dirty="0"/>
              <a:t>Кто н… смотрел новой постановки, советую посмотреть. Что н… обещали – всё выполнили. Где бы вы н… встречали эту книгу, купите её мне. Экспедиция шла вдоль ледника, куда ещё н… проникал человек. Куда только н… проник человек!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Списать, вставить пропущенные буквы, объяснить орфограммы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      </a:t>
            </a:r>
          </a:p>
          <a:p>
            <a:r>
              <a:rPr lang="ru-RU" dirty="0"/>
              <a:t> </a:t>
            </a:r>
            <a:r>
              <a:rPr lang="ru-RU" dirty="0" smtClean="0"/>
              <a:t>(</a:t>
            </a:r>
            <a:r>
              <a:rPr lang="ru-RU" dirty="0"/>
              <a:t>Не)исправленная вовремя ошибка; (не)вспаханное поле; роман (не)дописан; (не)сжатая рожь; (не)успокоившееся море; (не)забываемое впечатление; телефон (</a:t>
            </a:r>
            <a:r>
              <a:rPr lang="ru-RU" dirty="0" smtClean="0"/>
              <a:t>не)отремонтирован.</a:t>
            </a:r>
            <a:endParaRPr lang="ru-RU" dirty="0"/>
          </a:p>
          <a:p>
            <a:r>
              <a:rPr lang="ru-RU" dirty="0" smtClean="0"/>
              <a:t>1)(Не)порученное</a:t>
            </a:r>
            <a:r>
              <a:rPr lang="ru-RU" dirty="0"/>
              <a:t>  (ни)кому  дело  (не)тронется  с  </a:t>
            </a:r>
            <a:r>
              <a:rPr lang="ru-RU" dirty="0" smtClean="0"/>
              <a:t>        места</a:t>
            </a:r>
            <a:r>
              <a:rPr lang="ru-RU" dirty="0"/>
              <a:t>. </a:t>
            </a:r>
            <a:endParaRPr lang="ru-RU" dirty="0" smtClean="0"/>
          </a:p>
          <a:p>
            <a:pPr>
              <a:buNone/>
            </a:pPr>
            <a:r>
              <a:rPr lang="ru-RU" smtClean="0"/>
              <a:t>    2</a:t>
            </a:r>
            <a:r>
              <a:rPr lang="ru-RU" dirty="0"/>
              <a:t>) Если  поле  (не)вспахано, амбар  будет  пустовать; если  книга  (не)прочитана, знаний  (не)прибавится. </a:t>
            </a:r>
            <a:r>
              <a:rPr lang="ru-RU" dirty="0" smtClean="0"/>
              <a:t>  3</a:t>
            </a:r>
            <a:r>
              <a:rPr lang="ru-RU" dirty="0"/>
              <a:t>) (Не)дочитанная  книга – что  (не)пройденный  путь. 4) </a:t>
            </a:r>
            <a:r>
              <a:rPr lang="ru-RU" dirty="0" smtClean="0"/>
              <a:t>(Не)засеянное</a:t>
            </a:r>
            <a:r>
              <a:rPr lang="ru-RU" dirty="0"/>
              <a:t>  поле  (не)зеленеет.</a:t>
            </a:r>
          </a:p>
          <a:p>
            <a:r>
              <a:rPr lang="ru-RU" dirty="0"/>
              <a:t>(Не)допустимо резкий тон, ответить (не)обдуманно, решение (не)продумано, рассчитать (не)точно, рассчитать (не)точно, а приблизительно, спросить (не)громко, а тихо, (не)безынтересно </a:t>
            </a:r>
            <a:r>
              <a:rPr lang="ru-RU" dirty="0" smtClean="0"/>
              <a:t>отметить.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Списать, вставить пропущенные буквы, объяснить орфограммы</a:t>
            </a:r>
            <a:endParaRPr lang="ru-RU" sz="3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sz="2800" dirty="0" smtClean="0"/>
              <a:t>Круч…</a:t>
            </a:r>
            <a:r>
              <a:rPr lang="ru-RU" sz="2800" dirty="0" err="1" smtClean="0"/>
              <a:t>ная</a:t>
            </a:r>
            <a:r>
              <a:rPr lang="ru-RU" sz="2800" dirty="0" smtClean="0"/>
              <a:t> </a:t>
            </a:r>
            <a:r>
              <a:rPr lang="ru-RU" sz="2800" dirty="0"/>
              <a:t>нить, тонкая </a:t>
            </a:r>
            <a:r>
              <a:rPr lang="ru-RU" sz="2800" dirty="0" err="1"/>
              <a:t>беч</a:t>
            </a:r>
            <a:r>
              <a:rPr lang="ru-RU" sz="2800" dirty="0"/>
              <a:t>…</a:t>
            </a:r>
            <a:r>
              <a:rPr lang="ru-RU" sz="2800" dirty="0" err="1"/>
              <a:t>вка</a:t>
            </a:r>
            <a:r>
              <a:rPr lang="ru-RU" sz="2800" dirty="0"/>
              <a:t>, </a:t>
            </a:r>
            <a:r>
              <a:rPr lang="ru-RU" sz="2800" dirty="0" err="1"/>
              <a:t>деш</a:t>
            </a:r>
            <a:r>
              <a:rPr lang="ru-RU" sz="2800" dirty="0"/>
              <a:t>…</a:t>
            </a:r>
            <a:r>
              <a:rPr lang="ru-RU" sz="2800" dirty="0" err="1"/>
              <a:t>вая</a:t>
            </a:r>
            <a:r>
              <a:rPr lang="ru-RU" sz="2800" dirty="0"/>
              <a:t> распродажа, </a:t>
            </a:r>
            <a:r>
              <a:rPr lang="ru-RU" sz="2800" dirty="0" err="1"/>
              <a:t>ш</a:t>
            </a:r>
            <a:r>
              <a:rPr lang="ru-RU" sz="2800" dirty="0"/>
              <a:t>…</a:t>
            </a:r>
            <a:r>
              <a:rPr lang="ru-RU" sz="2800" dirty="0" err="1"/>
              <a:t>лковый</a:t>
            </a:r>
            <a:r>
              <a:rPr lang="ru-RU" sz="2800" dirty="0"/>
              <a:t> платок, </a:t>
            </a:r>
            <a:r>
              <a:rPr lang="ru-RU" sz="2800" dirty="0" err="1"/>
              <a:t>жж</a:t>
            </a:r>
            <a:r>
              <a:rPr lang="ru-RU" sz="2800" dirty="0"/>
              <a:t>…</a:t>
            </a:r>
            <a:r>
              <a:rPr lang="ru-RU" sz="2800" dirty="0" err="1"/>
              <a:t>ный</a:t>
            </a:r>
            <a:r>
              <a:rPr lang="ru-RU" sz="2800" dirty="0"/>
              <a:t> сахар, отчаянная </a:t>
            </a:r>
            <a:r>
              <a:rPr lang="ru-RU" sz="2800" dirty="0" err="1"/>
              <a:t>девч</a:t>
            </a:r>
            <a:r>
              <a:rPr lang="ru-RU" sz="2800" dirty="0"/>
              <a:t>…</a:t>
            </a:r>
            <a:r>
              <a:rPr lang="ru-RU" sz="2800" dirty="0" err="1"/>
              <a:t>нка</a:t>
            </a:r>
            <a:r>
              <a:rPr lang="ru-RU" sz="2800" dirty="0"/>
              <a:t>, искусный ж…</a:t>
            </a:r>
            <a:r>
              <a:rPr lang="ru-RU" sz="2800" dirty="0" err="1"/>
              <a:t>нглёр</a:t>
            </a:r>
            <a:r>
              <a:rPr lang="ru-RU" sz="2800" dirty="0"/>
              <a:t>, асфальтированное </a:t>
            </a:r>
            <a:r>
              <a:rPr lang="ru-RU" sz="2800" dirty="0" err="1"/>
              <a:t>ш</a:t>
            </a:r>
            <a:r>
              <a:rPr lang="ru-RU" sz="2800" dirty="0"/>
              <a:t>…</a:t>
            </a:r>
            <a:r>
              <a:rPr lang="ru-RU" sz="2800" dirty="0" err="1"/>
              <a:t>ссе</a:t>
            </a:r>
            <a:r>
              <a:rPr lang="ru-RU" sz="2800" dirty="0"/>
              <a:t>, </a:t>
            </a:r>
            <a:r>
              <a:rPr lang="ru-RU" sz="2800" dirty="0" err="1"/>
              <a:t>холщ</a:t>
            </a:r>
            <a:r>
              <a:rPr lang="ru-RU" sz="2800" dirty="0"/>
              <a:t>…</a:t>
            </a:r>
            <a:r>
              <a:rPr lang="ru-RU" sz="2800" dirty="0" err="1"/>
              <a:t>вая</a:t>
            </a:r>
            <a:r>
              <a:rPr lang="ru-RU" sz="2800" dirty="0"/>
              <a:t> рубашка, свиная туш…</a:t>
            </a:r>
            <a:r>
              <a:rPr lang="ru-RU" sz="2800" dirty="0" err="1"/>
              <a:t>нка</a:t>
            </a:r>
            <a:r>
              <a:rPr lang="ru-RU" sz="2800" dirty="0"/>
              <a:t>, за рубеж…м, наслаждаться пейзаж…м, кумач…</a:t>
            </a:r>
            <a:r>
              <a:rPr lang="ru-RU" sz="2800" dirty="0" err="1"/>
              <a:t>вая</a:t>
            </a:r>
            <a:r>
              <a:rPr lang="ru-RU" sz="2800" dirty="0"/>
              <a:t> заря, </a:t>
            </a:r>
            <a:r>
              <a:rPr lang="ru-RU" sz="2800" dirty="0" err="1"/>
              <a:t>ноч</a:t>
            </a:r>
            <a:r>
              <a:rPr lang="ru-RU" sz="2800" dirty="0"/>
              <a:t>…</a:t>
            </a:r>
            <a:r>
              <a:rPr lang="ru-RU" sz="2800" dirty="0" err="1"/>
              <a:t>вка</a:t>
            </a:r>
            <a:r>
              <a:rPr lang="ru-RU" sz="2800" dirty="0"/>
              <a:t> в поле, </a:t>
            </a:r>
          </a:p>
          <a:p>
            <a:r>
              <a:rPr lang="ru-RU" sz="2800" dirty="0"/>
              <a:t>Состязания </a:t>
            </a:r>
            <a:r>
              <a:rPr lang="ru-RU" sz="2800" dirty="0" err="1"/>
              <a:t>борц</a:t>
            </a:r>
            <a:r>
              <a:rPr lang="ru-RU" sz="2800" dirty="0"/>
              <a:t>…в, </a:t>
            </a:r>
            <a:r>
              <a:rPr lang="ru-RU" sz="2800" dirty="0" err="1"/>
              <a:t>вытанц</a:t>
            </a:r>
            <a:r>
              <a:rPr lang="ru-RU" sz="2800" dirty="0"/>
              <a:t>…</a:t>
            </a:r>
            <a:r>
              <a:rPr lang="ru-RU" sz="2800" dirty="0" err="1"/>
              <a:t>вывать</a:t>
            </a:r>
            <a:r>
              <a:rPr lang="ru-RU" sz="2800" dirty="0"/>
              <a:t> казачка, </a:t>
            </a:r>
            <a:r>
              <a:rPr lang="ru-RU" sz="2800" dirty="0" err="1"/>
              <a:t>глянц</a:t>
            </a:r>
            <a:r>
              <a:rPr lang="ru-RU" sz="2800" dirty="0"/>
              <a:t>…</a:t>
            </a:r>
            <a:r>
              <a:rPr lang="ru-RU" sz="2800" dirty="0" err="1"/>
              <a:t>вая</a:t>
            </a:r>
            <a:r>
              <a:rPr lang="ru-RU" sz="2800" dirty="0"/>
              <a:t> бумага, дело с </a:t>
            </a:r>
            <a:r>
              <a:rPr lang="ru-RU" sz="2800" dirty="0" err="1"/>
              <a:t>конц</a:t>
            </a:r>
            <a:r>
              <a:rPr lang="ru-RU" sz="2800" dirty="0"/>
              <a:t>…м, тронуть </a:t>
            </a:r>
            <a:r>
              <a:rPr lang="ru-RU" sz="2800" dirty="0" err="1"/>
              <a:t>пальц</a:t>
            </a:r>
            <a:r>
              <a:rPr lang="ru-RU" sz="2800" dirty="0"/>
              <a:t>…м, </a:t>
            </a:r>
            <a:r>
              <a:rPr lang="ru-RU" sz="2800" dirty="0" err="1"/>
              <a:t>танц</a:t>
            </a:r>
            <a:r>
              <a:rPr lang="ru-RU" sz="2800" dirty="0"/>
              <a:t>…</a:t>
            </a:r>
            <a:r>
              <a:rPr lang="ru-RU" sz="2800" dirty="0" err="1"/>
              <a:t>вать</a:t>
            </a:r>
            <a:r>
              <a:rPr lang="ru-RU" sz="2800" dirty="0"/>
              <a:t> до упаду.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Списать, вставить пропущенные буквы, объяснить орфограммы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Ре…кий </a:t>
            </a:r>
            <a:r>
              <a:rPr lang="ru-RU" dirty="0"/>
              <a:t>ветер, ли…</a:t>
            </a:r>
            <a:r>
              <a:rPr lang="ru-RU" dirty="0" err="1"/>
              <a:t>кая</a:t>
            </a:r>
            <a:r>
              <a:rPr lang="ru-RU" dirty="0"/>
              <a:t> бумага, </a:t>
            </a:r>
            <a:r>
              <a:rPr lang="ru-RU" dirty="0" err="1"/>
              <a:t>ги</a:t>
            </a:r>
            <a:r>
              <a:rPr lang="ru-RU" dirty="0"/>
              <a:t>…кий шланг, </a:t>
            </a:r>
            <a:r>
              <a:rPr lang="ru-RU" dirty="0" err="1"/>
              <a:t>ме</a:t>
            </a:r>
            <a:r>
              <a:rPr lang="ru-RU" dirty="0"/>
              <a:t>…кий стрелок, </a:t>
            </a:r>
            <a:r>
              <a:rPr lang="ru-RU" dirty="0" err="1"/>
              <a:t>гла</a:t>
            </a:r>
            <a:r>
              <a:rPr lang="ru-RU" dirty="0"/>
              <a:t>…</a:t>
            </a:r>
            <a:r>
              <a:rPr lang="ru-RU" dirty="0" err="1"/>
              <a:t>кая</a:t>
            </a:r>
            <a:r>
              <a:rPr lang="ru-RU" dirty="0"/>
              <a:t> поверхность, га…кий утёнок, </a:t>
            </a:r>
            <a:r>
              <a:rPr lang="ru-RU" dirty="0" err="1"/>
              <a:t>ро</a:t>
            </a:r>
            <a:r>
              <a:rPr lang="ru-RU" dirty="0"/>
              <a:t>…кое поведение, </a:t>
            </a:r>
            <a:r>
              <a:rPr lang="ru-RU" dirty="0" err="1"/>
              <a:t>зы</a:t>
            </a:r>
            <a:r>
              <a:rPr lang="ru-RU" dirty="0"/>
              <a:t>…кий песок, то…кое болото, </a:t>
            </a:r>
            <a:r>
              <a:rPr lang="ru-RU" dirty="0" err="1"/>
              <a:t>жи</a:t>
            </a:r>
            <a:r>
              <a:rPr lang="ru-RU" dirty="0"/>
              <a:t>…кий раствор, у…</a:t>
            </a:r>
            <a:r>
              <a:rPr lang="ru-RU" dirty="0" err="1"/>
              <a:t>ка</a:t>
            </a:r>
            <a:r>
              <a:rPr lang="ru-RU" dirty="0"/>
              <a:t> дорожка, мя…кий хлеб.</a:t>
            </a:r>
          </a:p>
          <a:p>
            <a:pPr algn="just"/>
            <a:r>
              <a:rPr lang="ru-RU" dirty="0"/>
              <a:t>Лес…</a:t>
            </a:r>
            <a:r>
              <a:rPr lang="ru-RU" dirty="0" err="1"/>
              <a:t>ный</a:t>
            </a:r>
            <a:r>
              <a:rPr lang="ru-RU" dirty="0"/>
              <a:t> отзыв, чес…</a:t>
            </a:r>
            <a:r>
              <a:rPr lang="ru-RU" dirty="0" err="1"/>
              <a:t>ный</a:t>
            </a:r>
            <a:r>
              <a:rPr lang="ru-RU" dirty="0"/>
              <a:t> ответ, </a:t>
            </a:r>
            <a:r>
              <a:rPr lang="ru-RU" dirty="0" err="1"/>
              <a:t>бесхитрос</a:t>
            </a:r>
            <a:r>
              <a:rPr lang="ru-RU" dirty="0"/>
              <a:t>…</a:t>
            </a:r>
            <a:r>
              <a:rPr lang="ru-RU" dirty="0" err="1"/>
              <a:t>ные</a:t>
            </a:r>
            <a:r>
              <a:rPr lang="ru-RU" dirty="0"/>
              <a:t> слова, </a:t>
            </a:r>
            <a:r>
              <a:rPr lang="ru-RU" dirty="0" err="1"/>
              <a:t>перекрёс</a:t>
            </a:r>
            <a:r>
              <a:rPr lang="ru-RU" dirty="0"/>
              <a:t>…</a:t>
            </a:r>
            <a:r>
              <a:rPr lang="ru-RU" dirty="0" err="1"/>
              <a:t>ный</a:t>
            </a:r>
            <a:r>
              <a:rPr lang="ru-RU" dirty="0"/>
              <a:t> огонь, вирус…</a:t>
            </a:r>
            <a:r>
              <a:rPr lang="ru-RU" dirty="0" err="1"/>
              <a:t>ный</a:t>
            </a:r>
            <a:r>
              <a:rPr lang="ru-RU" dirty="0"/>
              <a:t> грипп, парус…</a:t>
            </a:r>
            <a:r>
              <a:rPr lang="ru-RU" dirty="0" err="1"/>
              <a:t>ный</a:t>
            </a:r>
            <a:r>
              <a:rPr lang="ru-RU" dirty="0"/>
              <a:t> спорт, час…</a:t>
            </a:r>
            <a:r>
              <a:rPr lang="ru-RU" dirty="0" err="1"/>
              <a:t>ное</a:t>
            </a:r>
            <a:r>
              <a:rPr lang="ru-RU" dirty="0"/>
              <a:t> лицо, кос…</a:t>
            </a:r>
            <a:r>
              <a:rPr lang="ru-RU" dirty="0" err="1"/>
              <a:t>ные</a:t>
            </a:r>
            <a:r>
              <a:rPr lang="ru-RU" dirty="0"/>
              <a:t> взгляды, кос…</a:t>
            </a:r>
            <a:r>
              <a:rPr lang="ru-RU" dirty="0" err="1"/>
              <a:t>ный</a:t>
            </a:r>
            <a:r>
              <a:rPr lang="ru-RU" dirty="0"/>
              <a:t> мозг, трос…</a:t>
            </a:r>
            <a:r>
              <a:rPr lang="ru-RU" dirty="0" err="1"/>
              <a:t>никовые</a:t>
            </a:r>
            <a:r>
              <a:rPr lang="ru-RU" dirty="0"/>
              <a:t> заросли, пос…</a:t>
            </a:r>
            <a:r>
              <a:rPr lang="ru-RU" dirty="0" err="1"/>
              <a:t>лать</a:t>
            </a:r>
            <a:r>
              <a:rPr lang="ru-RU" dirty="0"/>
              <a:t> письмо, пос…</a:t>
            </a:r>
            <a:r>
              <a:rPr lang="ru-RU" dirty="0" err="1"/>
              <a:t>лать</a:t>
            </a:r>
            <a:r>
              <a:rPr lang="ru-RU" dirty="0"/>
              <a:t> </a:t>
            </a:r>
            <a:r>
              <a:rPr lang="ru-RU" dirty="0" smtClean="0"/>
              <a:t>постель.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229600" cy="216024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Списать, вставить пропущенные буквы, объяснить орфограммы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endParaRPr lang="ru-RU" sz="3200" dirty="0"/>
          </a:p>
          <a:p>
            <a:pPr algn="just"/>
            <a:r>
              <a:rPr lang="ru-RU" sz="3200" dirty="0"/>
              <a:t>Ц…</a:t>
            </a:r>
            <a:r>
              <a:rPr lang="ru-RU" sz="3200" dirty="0" err="1"/>
              <a:t>анистый</a:t>
            </a:r>
            <a:r>
              <a:rPr lang="ru-RU" sz="3200" dirty="0"/>
              <a:t> калий, </a:t>
            </a:r>
            <a:r>
              <a:rPr lang="ru-RU" sz="3200" dirty="0" err="1"/>
              <a:t>ц</a:t>
            </a:r>
            <a:r>
              <a:rPr lang="ru-RU" sz="3200" dirty="0"/>
              <a:t>…</a:t>
            </a:r>
            <a:r>
              <a:rPr lang="ru-RU" sz="3200" dirty="0" err="1"/>
              <a:t>кличный</a:t>
            </a:r>
            <a:r>
              <a:rPr lang="ru-RU" sz="3200" dirty="0"/>
              <a:t> ритм, </a:t>
            </a:r>
            <a:r>
              <a:rPr lang="ru-RU" sz="3200" dirty="0" err="1"/>
              <a:t>ц</a:t>
            </a:r>
            <a:r>
              <a:rPr lang="ru-RU" sz="3200" dirty="0"/>
              <a:t>…</a:t>
            </a:r>
            <a:r>
              <a:rPr lang="ru-RU" sz="3200" dirty="0" err="1"/>
              <a:t>линдрическая</a:t>
            </a:r>
            <a:r>
              <a:rPr lang="ru-RU" sz="3200" dirty="0"/>
              <a:t> фигура, </a:t>
            </a:r>
            <a:r>
              <a:rPr lang="ru-RU" sz="3200" dirty="0" err="1"/>
              <a:t>ц</a:t>
            </a:r>
            <a:r>
              <a:rPr lang="ru-RU" sz="3200" dirty="0"/>
              <a:t>…</a:t>
            </a:r>
            <a:r>
              <a:rPr lang="ru-RU" sz="3200" dirty="0" err="1"/>
              <a:t>ничная</a:t>
            </a:r>
            <a:r>
              <a:rPr lang="ru-RU" sz="3200" dirty="0"/>
              <a:t> фраза, </a:t>
            </a:r>
            <a:r>
              <a:rPr lang="ru-RU" sz="3200" dirty="0" err="1"/>
              <a:t>ц</a:t>
            </a:r>
            <a:r>
              <a:rPr lang="ru-RU" sz="3200" dirty="0"/>
              <a:t>…</a:t>
            </a:r>
            <a:r>
              <a:rPr lang="ru-RU" sz="3200" dirty="0" err="1"/>
              <a:t>рковая</a:t>
            </a:r>
            <a:r>
              <a:rPr lang="ru-RU" sz="3200" dirty="0"/>
              <a:t> программа, сестриц…</a:t>
            </a:r>
            <a:r>
              <a:rPr lang="ru-RU" sz="3200" dirty="0" err="1"/>
              <a:t>ны</a:t>
            </a:r>
            <a:r>
              <a:rPr lang="ru-RU" sz="3200" dirty="0"/>
              <a:t> подруги, лисиц…</a:t>
            </a:r>
            <a:r>
              <a:rPr lang="ru-RU" sz="3200" dirty="0" err="1"/>
              <a:t>н</a:t>
            </a:r>
            <a:r>
              <a:rPr lang="ru-RU" sz="3200" dirty="0"/>
              <a:t> хвост, </a:t>
            </a:r>
            <a:r>
              <a:rPr lang="ru-RU" sz="3200" dirty="0" err="1"/>
              <a:t>ц</a:t>
            </a:r>
            <a:r>
              <a:rPr lang="ru-RU" sz="3200" dirty="0"/>
              <a:t>…</a:t>
            </a:r>
            <a:r>
              <a:rPr lang="ru-RU" sz="3200" dirty="0" err="1"/>
              <a:t>трусовые</a:t>
            </a:r>
            <a:r>
              <a:rPr lang="ru-RU" sz="3200" dirty="0"/>
              <a:t> культуры, пахучая </a:t>
            </a:r>
            <a:r>
              <a:rPr lang="ru-RU" sz="3200" dirty="0" err="1"/>
              <a:t>акац</a:t>
            </a:r>
            <a:r>
              <a:rPr lang="ru-RU" sz="3200" dirty="0"/>
              <a:t>…я, праздничная </a:t>
            </a:r>
            <a:r>
              <a:rPr lang="ru-RU" sz="3200" dirty="0" err="1"/>
              <a:t>иллюминац</a:t>
            </a:r>
            <a:r>
              <a:rPr lang="ru-RU" sz="3200" dirty="0"/>
              <a:t>…я, </a:t>
            </a:r>
            <a:r>
              <a:rPr lang="ru-RU" sz="3200" dirty="0" err="1"/>
              <a:t>нац</a:t>
            </a:r>
            <a:r>
              <a:rPr lang="ru-RU" sz="3200" dirty="0"/>
              <a:t>…</a:t>
            </a:r>
            <a:r>
              <a:rPr lang="ru-RU" sz="3200" dirty="0" err="1"/>
              <a:t>ональный</a:t>
            </a:r>
            <a:r>
              <a:rPr lang="ru-RU" sz="3200" dirty="0"/>
              <a:t> проект, </a:t>
            </a:r>
            <a:r>
              <a:rPr lang="ru-RU" sz="3200" dirty="0" err="1"/>
              <a:t>ц</a:t>
            </a:r>
            <a:r>
              <a:rPr lang="ru-RU" sz="3200" dirty="0"/>
              <a:t>…</a:t>
            </a:r>
            <a:r>
              <a:rPr lang="ru-RU" sz="3200" dirty="0" err="1"/>
              <a:t>плячий</a:t>
            </a:r>
            <a:r>
              <a:rPr lang="ru-RU" sz="3200" dirty="0"/>
              <a:t> пух, </a:t>
            </a:r>
            <a:r>
              <a:rPr lang="ru-RU" sz="3200" dirty="0" err="1"/>
              <a:t>ц</a:t>
            </a:r>
            <a:r>
              <a:rPr lang="ru-RU" sz="3200" dirty="0"/>
              <a:t>…</a:t>
            </a:r>
            <a:r>
              <a:rPr lang="ru-RU" sz="3200" dirty="0" err="1"/>
              <a:t>фровой</a:t>
            </a:r>
            <a:r>
              <a:rPr lang="ru-RU" sz="3200" dirty="0"/>
              <a:t> набор, на </a:t>
            </a:r>
            <a:r>
              <a:rPr lang="ru-RU" sz="3200" dirty="0" err="1" smtClean="0"/>
              <a:t>ц</a:t>
            </a:r>
            <a:r>
              <a:rPr lang="ru-RU" sz="3200" dirty="0" smtClean="0"/>
              <a:t>…почках.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Списать, вставить пропущенные буквы, объяснить орфограммы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Пр…</a:t>
            </a:r>
            <a:r>
              <a:rPr lang="ru-RU" sz="2800" dirty="0" err="1" smtClean="0"/>
              <a:t>емник</a:t>
            </a:r>
            <a:r>
              <a:rPr lang="ru-RU" sz="2800" dirty="0" smtClean="0"/>
              <a:t> </a:t>
            </a:r>
            <a:r>
              <a:rPr lang="ru-RU" sz="2800" dirty="0"/>
              <a:t>директора, пр…</a:t>
            </a:r>
            <a:r>
              <a:rPr lang="ru-RU" sz="2800" dirty="0" err="1"/>
              <a:t>емственность</a:t>
            </a:r>
            <a:r>
              <a:rPr lang="ru-RU" sz="2800" dirty="0"/>
              <a:t> в работе, </a:t>
            </a:r>
            <a:r>
              <a:rPr lang="ru-RU" sz="2800" dirty="0" err="1"/>
              <a:t>непр</a:t>
            </a:r>
            <a:r>
              <a:rPr lang="ru-RU" sz="2800" dirty="0"/>
              <a:t>…</a:t>
            </a:r>
            <a:r>
              <a:rPr lang="ru-RU" sz="2800" dirty="0" err="1"/>
              <a:t>ступная</a:t>
            </a:r>
            <a:r>
              <a:rPr lang="ru-RU" sz="2800" dirty="0"/>
              <a:t> твердыня, пр…</a:t>
            </a:r>
            <a:r>
              <a:rPr lang="ru-RU" sz="2800" dirty="0" err="1"/>
              <a:t>старелый</a:t>
            </a:r>
            <a:r>
              <a:rPr lang="ru-RU" sz="2800" dirty="0"/>
              <a:t> родственник, </a:t>
            </a:r>
            <a:r>
              <a:rPr lang="ru-RU" sz="2800" dirty="0" err="1"/>
              <a:t>непр</a:t>
            </a:r>
            <a:r>
              <a:rPr lang="ru-RU" sz="2800" dirty="0"/>
              <a:t>…</a:t>
            </a:r>
            <a:r>
              <a:rPr lang="ru-RU" sz="2800" dirty="0" err="1"/>
              <a:t>станные</a:t>
            </a:r>
            <a:r>
              <a:rPr lang="ru-RU" sz="2800" dirty="0"/>
              <a:t> ссоры, пр…терпеть унижения, пр…терпеться к лишениям, охотники любят пр…врать, </a:t>
            </a:r>
            <a:r>
              <a:rPr lang="ru-RU" sz="2800" dirty="0" smtClean="0"/>
              <a:t>пр…бывать </a:t>
            </a:r>
            <a:r>
              <a:rPr lang="ru-RU" sz="2800" dirty="0"/>
              <a:t>в неведении, пр…быть вовремя, пр…</a:t>
            </a:r>
            <a:r>
              <a:rPr lang="ru-RU" sz="2800" dirty="0" err="1"/>
              <a:t>чудливые</a:t>
            </a:r>
            <a:r>
              <a:rPr lang="ru-RU" sz="2800" dirty="0"/>
              <a:t> </a:t>
            </a:r>
            <a:r>
              <a:rPr lang="ru-RU" sz="2800" dirty="0" smtClean="0"/>
              <a:t>растения.</a:t>
            </a:r>
            <a:endParaRPr lang="ru-RU" sz="2800" dirty="0"/>
          </a:p>
          <a:p>
            <a:r>
              <a:rPr lang="ru-RU" sz="2800" dirty="0" err="1"/>
              <a:t>Бе</a:t>
            </a:r>
            <a:r>
              <a:rPr lang="ru-RU" sz="2800" dirty="0"/>
              <a:t>…защитное существо, </a:t>
            </a:r>
            <a:r>
              <a:rPr lang="ru-RU" sz="2800" dirty="0" err="1"/>
              <a:t>бе</a:t>
            </a:r>
            <a:r>
              <a:rPr lang="ru-RU" sz="2800" dirty="0"/>
              <a:t>…конечная лента, </a:t>
            </a:r>
            <a:r>
              <a:rPr lang="ru-RU" sz="2800" dirty="0" err="1"/>
              <a:t>бе</a:t>
            </a:r>
            <a:r>
              <a:rPr lang="ru-RU" sz="2800" dirty="0"/>
              <a:t>…радостный час, во…</a:t>
            </a:r>
            <a:r>
              <a:rPr lang="ru-RU" sz="2800" dirty="0" err="1"/>
              <a:t>креснуть</a:t>
            </a:r>
            <a:r>
              <a:rPr lang="ru-RU" sz="2800" dirty="0"/>
              <a:t> из мёртвых, во…</a:t>
            </a:r>
            <a:r>
              <a:rPr lang="ru-RU" sz="2800" dirty="0" err="1"/>
              <a:t>главить</a:t>
            </a:r>
            <a:r>
              <a:rPr lang="ru-RU" sz="2800" dirty="0"/>
              <a:t> делегацию, </a:t>
            </a:r>
            <a:r>
              <a:rPr lang="ru-RU" sz="2800" dirty="0" smtClean="0"/>
              <a:t>депутата</a:t>
            </a:r>
            <a:r>
              <a:rPr lang="ru-RU" sz="2800" dirty="0"/>
              <a:t>, и…портить вещь, и…мнить решение, …</a:t>
            </a:r>
            <a:r>
              <a:rPr lang="ru-RU" sz="2800" dirty="0" smtClean="0"/>
              <a:t>бежать.</a:t>
            </a:r>
            <a:endParaRPr lang="ru-RU" sz="2800" dirty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Списать, вставить пропущенные буквы, объяснить орфограммы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/>
              <a:t> </a:t>
            </a:r>
            <a:r>
              <a:rPr lang="ru-RU" sz="2800" dirty="0" err="1" smtClean="0"/>
              <a:t>Колосоч</a:t>
            </a:r>
            <a:r>
              <a:rPr lang="ru-RU" sz="2800" dirty="0" smtClean="0"/>
              <a:t>…к</a:t>
            </a:r>
            <a:r>
              <a:rPr lang="ru-RU" sz="2800" dirty="0"/>
              <a:t>, </a:t>
            </a:r>
            <a:r>
              <a:rPr lang="ru-RU" sz="2800" dirty="0" err="1"/>
              <a:t>голосоч</a:t>
            </a:r>
            <a:r>
              <a:rPr lang="ru-RU" sz="2800" dirty="0"/>
              <a:t>…к. </a:t>
            </a:r>
            <a:r>
              <a:rPr lang="ru-RU" sz="2800" dirty="0" err="1"/>
              <a:t>колокольч</a:t>
            </a:r>
            <a:r>
              <a:rPr lang="ru-RU" sz="2800" dirty="0"/>
              <a:t>…к, ключ…к, </a:t>
            </a:r>
            <a:r>
              <a:rPr lang="ru-RU" sz="2800" dirty="0" err="1"/>
              <a:t>комоч</a:t>
            </a:r>
            <a:r>
              <a:rPr lang="ru-RU" sz="2800" dirty="0"/>
              <a:t>…к. </a:t>
            </a:r>
            <a:r>
              <a:rPr lang="ru-RU" sz="2800" dirty="0" err="1"/>
              <a:t>мешоч</a:t>
            </a:r>
            <a:r>
              <a:rPr lang="ru-RU" sz="2800" dirty="0"/>
              <a:t>…к, </a:t>
            </a:r>
            <a:r>
              <a:rPr lang="ru-RU" sz="2800" dirty="0" err="1"/>
              <a:t>сарайч</a:t>
            </a:r>
            <a:r>
              <a:rPr lang="ru-RU" sz="2800" dirty="0"/>
              <a:t>…к, спор…</a:t>
            </a:r>
            <a:r>
              <a:rPr lang="ru-RU" sz="2800" dirty="0" err="1"/>
              <a:t>ик</a:t>
            </a:r>
            <a:r>
              <a:rPr lang="ru-RU" sz="2800" dirty="0"/>
              <a:t>, груз…</a:t>
            </a:r>
            <a:r>
              <a:rPr lang="ru-RU" sz="2800" dirty="0" err="1"/>
              <a:t>ик</a:t>
            </a:r>
            <a:r>
              <a:rPr lang="ru-RU" sz="2800" dirty="0"/>
              <a:t>, извоз…</a:t>
            </a:r>
            <a:r>
              <a:rPr lang="ru-RU" sz="2800" dirty="0" err="1"/>
              <a:t>ик</a:t>
            </a:r>
            <a:r>
              <a:rPr lang="ru-RU" sz="2800" dirty="0"/>
              <a:t>, совет…</a:t>
            </a:r>
            <a:r>
              <a:rPr lang="ru-RU" sz="2800" dirty="0" err="1"/>
              <a:t>ица</a:t>
            </a:r>
            <a:r>
              <a:rPr lang="ru-RU" sz="2800" dirty="0"/>
              <a:t>, обман…</a:t>
            </a:r>
            <a:r>
              <a:rPr lang="ru-RU" sz="2800" dirty="0" err="1"/>
              <a:t>ик</a:t>
            </a:r>
            <a:r>
              <a:rPr lang="ru-RU" sz="2800" dirty="0"/>
              <a:t>, </a:t>
            </a:r>
            <a:r>
              <a:rPr lang="ru-RU" sz="2800" dirty="0" err="1"/>
              <a:t>перепис</a:t>
            </a:r>
            <a:r>
              <a:rPr lang="ru-RU" sz="2800" dirty="0"/>
              <a:t>…</a:t>
            </a:r>
            <a:r>
              <a:rPr lang="ru-RU" sz="2800" dirty="0" err="1"/>
              <a:t>ик</a:t>
            </a:r>
            <a:r>
              <a:rPr lang="ru-RU" sz="2800" dirty="0"/>
              <a:t>, </a:t>
            </a:r>
            <a:r>
              <a:rPr lang="ru-RU" sz="2800" dirty="0" err="1"/>
              <a:t>сыноч</a:t>
            </a:r>
            <a:r>
              <a:rPr lang="ru-RU" sz="2800" dirty="0"/>
              <a:t>…к, </a:t>
            </a:r>
            <a:r>
              <a:rPr lang="ru-RU" sz="2800" dirty="0" err="1"/>
              <a:t>птенч</a:t>
            </a:r>
            <a:r>
              <a:rPr lang="ru-RU" sz="2800" dirty="0"/>
              <a:t>…к.</a:t>
            </a:r>
          </a:p>
          <a:p>
            <a:pPr algn="just"/>
            <a:r>
              <a:rPr lang="ru-RU" sz="2800" dirty="0"/>
              <a:t>   Ван… </a:t>
            </a:r>
            <a:r>
              <a:rPr lang="ru-RU" sz="2800" dirty="0" err="1"/>
              <a:t>чка</a:t>
            </a:r>
            <a:r>
              <a:rPr lang="ru-RU" sz="2800" dirty="0"/>
              <a:t>, врем…</a:t>
            </a:r>
            <a:r>
              <a:rPr lang="ru-RU" sz="2800" dirty="0" err="1"/>
              <a:t>чко</a:t>
            </a:r>
            <a:r>
              <a:rPr lang="ru-RU" sz="2800" dirty="0"/>
              <a:t>, душ…</a:t>
            </a:r>
            <a:r>
              <a:rPr lang="ru-RU" sz="2800" dirty="0" err="1"/>
              <a:t>чка</a:t>
            </a:r>
            <a:r>
              <a:rPr lang="ru-RU" sz="2800" dirty="0"/>
              <a:t>, </a:t>
            </a:r>
            <a:r>
              <a:rPr lang="ru-RU" sz="2800" dirty="0" err="1"/>
              <a:t>Зо</a:t>
            </a:r>
            <a:r>
              <a:rPr lang="ru-RU" sz="2800" dirty="0"/>
              <a:t>…</a:t>
            </a:r>
            <a:r>
              <a:rPr lang="ru-RU" sz="2800" dirty="0" err="1"/>
              <a:t>чка</a:t>
            </a:r>
            <a:r>
              <a:rPr lang="ru-RU" sz="2800" dirty="0"/>
              <a:t>, им…</a:t>
            </a:r>
            <a:r>
              <a:rPr lang="ru-RU" sz="2800" dirty="0" err="1"/>
              <a:t>чко</a:t>
            </a:r>
            <a:r>
              <a:rPr lang="ru-RU" sz="2800" dirty="0"/>
              <a:t>, </a:t>
            </a:r>
            <a:r>
              <a:rPr lang="ru-RU" sz="2800" dirty="0" err="1"/>
              <a:t>книж</a:t>
            </a:r>
            <a:r>
              <a:rPr lang="ru-RU" sz="2800" dirty="0"/>
              <a:t>…</a:t>
            </a:r>
            <a:r>
              <a:rPr lang="ru-RU" sz="2800" dirty="0" err="1"/>
              <a:t>чка</a:t>
            </a:r>
            <a:r>
              <a:rPr lang="ru-RU" sz="2800" dirty="0"/>
              <a:t>, </a:t>
            </a:r>
            <a:r>
              <a:rPr lang="ru-RU" sz="2800" dirty="0" err="1"/>
              <a:t>крош</a:t>
            </a:r>
            <a:r>
              <a:rPr lang="ru-RU" sz="2800" dirty="0"/>
              <a:t>…</a:t>
            </a:r>
            <a:r>
              <a:rPr lang="ru-RU" sz="2800" dirty="0" err="1"/>
              <a:t>чка</a:t>
            </a:r>
            <a:r>
              <a:rPr lang="ru-RU" sz="2800" dirty="0"/>
              <a:t>, </a:t>
            </a:r>
            <a:r>
              <a:rPr lang="ru-RU" sz="2800" dirty="0" err="1"/>
              <a:t>ле</a:t>
            </a:r>
            <a:r>
              <a:rPr lang="ru-RU" sz="2800" dirty="0"/>
              <a:t>…</a:t>
            </a:r>
            <a:r>
              <a:rPr lang="ru-RU" sz="2800" dirty="0" err="1"/>
              <a:t>чка</a:t>
            </a:r>
            <a:r>
              <a:rPr lang="ru-RU" sz="2800" dirty="0"/>
              <a:t>, </a:t>
            </a:r>
            <a:r>
              <a:rPr lang="ru-RU" sz="2800" dirty="0" err="1"/>
              <a:t>ножн</a:t>
            </a:r>
            <a:r>
              <a:rPr lang="ru-RU" sz="2800" dirty="0"/>
              <a:t>…</a:t>
            </a:r>
            <a:r>
              <a:rPr lang="ru-RU" sz="2800" dirty="0" err="1"/>
              <a:t>чки</a:t>
            </a:r>
            <a:r>
              <a:rPr lang="ru-RU" sz="2800" dirty="0"/>
              <a:t>, </a:t>
            </a:r>
            <a:r>
              <a:rPr lang="ru-RU" sz="2800" dirty="0" err="1"/>
              <a:t>нян</a:t>
            </a:r>
            <a:r>
              <a:rPr lang="ru-RU" sz="2800" dirty="0"/>
              <a:t>…</a:t>
            </a:r>
            <a:r>
              <a:rPr lang="ru-RU" sz="2800" dirty="0" err="1"/>
              <a:t>чка</a:t>
            </a:r>
            <a:r>
              <a:rPr lang="ru-RU" sz="2800" dirty="0"/>
              <a:t>, </a:t>
            </a:r>
            <a:r>
              <a:rPr lang="ru-RU" sz="2800" dirty="0" err="1"/>
              <a:t>Ол</a:t>
            </a:r>
            <a:r>
              <a:rPr lang="ru-RU" sz="2800" dirty="0"/>
              <a:t>…</a:t>
            </a:r>
            <a:r>
              <a:rPr lang="ru-RU" sz="2800" dirty="0" err="1"/>
              <a:t>чка</a:t>
            </a:r>
            <a:r>
              <a:rPr lang="ru-RU" sz="2800" dirty="0"/>
              <a:t>, Пет…</a:t>
            </a:r>
            <a:r>
              <a:rPr lang="ru-RU" sz="2800" dirty="0" err="1"/>
              <a:t>чка</a:t>
            </a:r>
            <a:r>
              <a:rPr lang="ru-RU" sz="2800" dirty="0"/>
              <a:t>, </a:t>
            </a:r>
            <a:r>
              <a:rPr lang="ru-RU" sz="2800" dirty="0" err="1"/>
              <a:t>печ</a:t>
            </a:r>
            <a:r>
              <a:rPr lang="ru-RU" sz="2800" dirty="0"/>
              <a:t>…</a:t>
            </a:r>
            <a:r>
              <a:rPr lang="ru-RU" sz="2800" dirty="0" err="1"/>
              <a:t>чка</a:t>
            </a:r>
            <a:r>
              <a:rPr lang="ru-RU" sz="2800" dirty="0"/>
              <a:t>, </a:t>
            </a:r>
            <a:r>
              <a:rPr lang="ru-RU" sz="2800" dirty="0" err="1"/>
              <a:t>пугов</a:t>
            </a:r>
            <a:r>
              <a:rPr lang="ru-RU" sz="2800" dirty="0"/>
              <a:t>…</a:t>
            </a:r>
            <a:r>
              <a:rPr lang="ru-RU" sz="2800" dirty="0" err="1"/>
              <a:t>чка</a:t>
            </a:r>
            <a:r>
              <a:rPr lang="ru-RU" sz="2800" dirty="0"/>
              <a:t>, сем…</a:t>
            </a:r>
            <a:r>
              <a:rPr lang="ru-RU" sz="2800" dirty="0" err="1"/>
              <a:t>чко</a:t>
            </a:r>
            <a:r>
              <a:rPr lang="ru-RU" sz="2800" dirty="0"/>
              <a:t>, Сон…</a:t>
            </a:r>
            <a:r>
              <a:rPr lang="ru-RU" sz="2800" dirty="0" err="1"/>
              <a:t>чка</a:t>
            </a:r>
            <a:r>
              <a:rPr lang="ru-RU" sz="2800" dirty="0"/>
              <a:t>, сит…</a:t>
            </a:r>
            <a:r>
              <a:rPr lang="ru-RU" sz="2800" dirty="0" err="1"/>
              <a:t>чко</a:t>
            </a:r>
            <a:r>
              <a:rPr lang="ru-RU" sz="2800" dirty="0"/>
              <a:t>, стрем…</a:t>
            </a:r>
            <a:r>
              <a:rPr lang="ru-RU" sz="2800" dirty="0" err="1"/>
              <a:t>чко</a:t>
            </a:r>
            <a:r>
              <a:rPr lang="ru-RU" sz="2800" dirty="0"/>
              <a:t>, тем…</a:t>
            </a:r>
            <a:r>
              <a:rPr lang="ru-RU" sz="2800" dirty="0" err="1"/>
              <a:t>чко</a:t>
            </a:r>
            <a:r>
              <a:rPr lang="ru-RU" sz="28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Списать, вставить пропущенные буквы, объяснить орфограммы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</a:t>
            </a:r>
            <a:r>
              <a:rPr lang="ru-RU" sz="2800" dirty="0"/>
              <a:t>  постепенно  </a:t>
            </a:r>
            <a:r>
              <a:rPr lang="ru-RU" sz="2800" dirty="0" err="1"/>
              <a:t>затухающ</a:t>
            </a:r>
            <a:r>
              <a:rPr lang="ru-RU" sz="2800" dirty="0"/>
              <a:t>…   пламени  костра; </a:t>
            </a:r>
            <a:r>
              <a:rPr lang="ru-RU" sz="2800" dirty="0" err="1"/>
              <a:t>блистающ</a:t>
            </a:r>
            <a:r>
              <a:rPr lang="ru-RU" sz="2800" dirty="0"/>
              <a:t>…  искорки  серебристо-белого  инея; остановиться  в  только  что  </a:t>
            </a:r>
            <a:r>
              <a:rPr lang="ru-RU" sz="2800" dirty="0" err="1"/>
              <a:t>выстроенн</a:t>
            </a:r>
            <a:r>
              <a:rPr lang="ru-RU" sz="2800" dirty="0"/>
              <a:t>…  гостинице; на  </a:t>
            </a:r>
            <a:r>
              <a:rPr lang="ru-RU" sz="2800" dirty="0" err="1"/>
              <a:t>разгоревш</a:t>
            </a:r>
            <a:r>
              <a:rPr lang="ru-RU" sz="2800" dirty="0"/>
              <a:t>…</a:t>
            </a:r>
            <a:r>
              <a:rPr lang="ru-RU" sz="2800" dirty="0" err="1"/>
              <a:t>ся</a:t>
            </a:r>
            <a:r>
              <a:rPr lang="ru-RU" sz="2800" dirty="0"/>
              <a:t>  от ветра  лице; приподнят…  носик; </a:t>
            </a:r>
            <a:r>
              <a:rPr lang="ru-RU" sz="2800" dirty="0" smtClean="0"/>
              <a:t>глядеть</a:t>
            </a:r>
            <a:r>
              <a:rPr lang="ru-RU" sz="2800" dirty="0"/>
              <a:t>  </a:t>
            </a:r>
            <a:r>
              <a:rPr lang="ru-RU" sz="2800" dirty="0" err="1"/>
              <a:t>смеющ</a:t>
            </a:r>
            <a:r>
              <a:rPr lang="ru-RU" sz="2800" dirty="0"/>
              <a:t>…</a:t>
            </a:r>
            <a:r>
              <a:rPr lang="ru-RU" sz="2800" dirty="0" err="1"/>
              <a:t>ся</a:t>
            </a:r>
            <a:r>
              <a:rPr lang="ru-RU" sz="2800" dirty="0"/>
              <a:t>  глазами; </a:t>
            </a:r>
            <a:r>
              <a:rPr lang="ru-RU" sz="2800" dirty="0" err="1"/>
              <a:t>посиневш</a:t>
            </a:r>
            <a:r>
              <a:rPr lang="ru-RU" sz="2800" dirty="0"/>
              <a:t>…  от  холода; </a:t>
            </a:r>
            <a:r>
              <a:rPr lang="ru-RU" sz="2800" dirty="0" err="1"/>
              <a:t>нависш</a:t>
            </a:r>
            <a:r>
              <a:rPr lang="ru-RU" sz="2800" dirty="0"/>
              <a:t>…  брови; </a:t>
            </a:r>
            <a:r>
              <a:rPr lang="ru-RU" sz="2800" dirty="0" err="1"/>
              <a:t>прокладывающ</a:t>
            </a:r>
            <a:r>
              <a:rPr lang="ru-RU" sz="2800" dirty="0"/>
              <a:t>…  нов…  дороги  строители; в  озере, </a:t>
            </a:r>
            <a:r>
              <a:rPr lang="ru-RU" sz="2800" dirty="0" err="1"/>
              <a:t>покрывш</a:t>
            </a:r>
            <a:r>
              <a:rPr lang="ru-RU" sz="2800" dirty="0"/>
              <a:t>…</a:t>
            </a:r>
            <a:r>
              <a:rPr lang="ru-RU" sz="2800" dirty="0" err="1"/>
              <a:t>ся</a:t>
            </a:r>
            <a:r>
              <a:rPr lang="ru-RU" sz="2800" dirty="0"/>
              <a:t>  ледяной  плёнкой.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Списать, вставить пропущенные буквы, объяснить орфограммы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sz="2800" dirty="0" err="1" smtClean="0"/>
              <a:t>Басн</a:t>
            </a:r>
            <a:r>
              <a:rPr lang="ru-RU" sz="2800" dirty="0" smtClean="0"/>
              <a:t>…писец</a:t>
            </a:r>
            <a:r>
              <a:rPr lang="ru-RU" sz="2800" dirty="0"/>
              <a:t>, </a:t>
            </a:r>
            <a:r>
              <a:rPr lang="ru-RU" sz="2800" dirty="0" err="1"/>
              <a:t>власт</a:t>
            </a:r>
            <a:r>
              <a:rPr lang="ru-RU" sz="2800" dirty="0"/>
              <a:t>…</a:t>
            </a:r>
            <a:r>
              <a:rPr lang="ru-RU" sz="2800" dirty="0" err="1"/>
              <a:t>любие</a:t>
            </a:r>
            <a:r>
              <a:rPr lang="ru-RU" sz="2800" dirty="0"/>
              <a:t>, вод…напорный, </a:t>
            </a:r>
            <a:r>
              <a:rPr lang="ru-RU" sz="2800" dirty="0" err="1"/>
              <a:t>дальн</a:t>
            </a:r>
            <a:r>
              <a:rPr lang="ru-RU" sz="2800" dirty="0"/>
              <a:t>…восточный, </a:t>
            </a:r>
            <a:r>
              <a:rPr lang="ru-RU" sz="2800" dirty="0" err="1"/>
              <a:t>жизн</a:t>
            </a:r>
            <a:r>
              <a:rPr lang="ru-RU" sz="2800" dirty="0"/>
              <a:t>…описание, </a:t>
            </a:r>
            <a:r>
              <a:rPr lang="ru-RU" sz="2800" dirty="0" err="1"/>
              <a:t>звер</a:t>
            </a:r>
            <a:r>
              <a:rPr lang="ru-RU" sz="2800" dirty="0"/>
              <a:t>…</a:t>
            </a:r>
            <a:r>
              <a:rPr lang="ru-RU" sz="2800" dirty="0" err="1"/>
              <a:t>ловство</a:t>
            </a:r>
            <a:r>
              <a:rPr lang="ru-RU" sz="2800" dirty="0"/>
              <a:t>, камен…тёс, </a:t>
            </a:r>
            <a:r>
              <a:rPr lang="ru-RU" sz="2800" dirty="0" err="1"/>
              <a:t>камн</a:t>
            </a:r>
            <a:r>
              <a:rPr lang="ru-RU" sz="2800" dirty="0"/>
              <a:t>…дробилка, каш…вар, кон…</a:t>
            </a:r>
            <a:r>
              <a:rPr lang="ru-RU" sz="2800" dirty="0" err="1"/>
              <a:t>водство</a:t>
            </a:r>
            <a:r>
              <a:rPr lang="ru-RU" sz="2800" dirty="0"/>
              <a:t>, </a:t>
            </a:r>
            <a:r>
              <a:rPr lang="ru-RU" sz="2800" dirty="0" err="1"/>
              <a:t>кон</a:t>
            </a:r>
            <a:r>
              <a:rPr lang="ru-RU" sz="2800" dirty="0"/>
              <a:t>…</a:t>
            </a:r>
            <a:r>
              <a:rPr lang="ru-RU" sz="2800" dirty="0" err="1"/>
              <a:t>крад</a:t>
            </a:r>
            <a:r>
              <a:rPr lang="ru-RU" sz="2800" dirty="0"/>
              <a:t>, кров…</a:t>
            </a:r>
            <a:r>
              <a:rPr lang="ru-RU" sz="2800" dirty="0" err="1"/>
              <a:t>носный</a:t>
            </a:r>
            <a:r>
              <a:rPr lang="ru-RU" sz="2800" dirty="0"/>
              <a:t>, </a:t>
            </a:r>
            <a:r>
              <a:rPr lang="ru-RU" sz="2800" dirty="0" err="1"/>
              <a:t>кров</a:t>
            </a:r>
            <a:r>
              <a:rPr lang="ru-RU" sz="2800" dirty="0"/>
              <a:t>…</a:t>
            </a:r>
            <a:r>
              <a:rPr lang="ru-RU" sz="2800" dirty="0" err="1"/>
              <a:t>пийца</a:t>
            </a:r>
            <a:r>
              <a:rPr lang="ru-RU" sz="2800" dirty="0"/>
              <a:t>, </a:t>
            </a:r>
            <a:r>
              <a:rPr lang="ru-RU" sz="2800" dirty="0" err="1"/>
              <a:t>овц</a:t>
            </a:r>
            <a:r>
              <a:rPr lang="ru-RU" sz="2800" dirty="0"/>
              <a:t>…</a:t>
            </a:r>
            <a:r>
              <a:rPr lang="ru-RU" sz="2800" dirty="0" err="1"/>
              <a:t>водство</a:t>
            </a:r>
            <a:r>
              <a:rPr lang="ru-RU" sz="2800" dirty="0"/>
              <a:t>, пар…</a:t>
            </a:r>
            <a:r>
              <a:rPr lang="ru-RU" sz="2800" dirty="0" err="1"/>
              <a:t>ходство</a:t>
            </a:r>
            <a:r>
              <a:rPr lang="ru-RU" sz="2800" dirty="0"/>
              <a:t>, </a:t>
            </a:r>
          </a:p>
          <a:p>
            <a:r>
              <a:rPr lang="ru-RU" sz="2800" dirty="0"/>
              <a:t>(</a:t>
            </a:r>
            <a:r>
              <a:rPr lang="ru-RU" sz="2800" dirty="0" err="1"/>
              <a:t>зоо</a:t>
            </a:r>
            <a:r>
              <a:rPr lang="ru-RU" sz="2800" dirty="0"/>
              <a:t>)магазин, (кино)театр, (радио)передача, (</a:t>
            </a:r>
            <a:r>
              <a:rPr lang="ru-RU" sz="2800" dirty="0" err="1"/>
              <a:t>агит</a:t>
            </a:r>
            <a:r>
              <a:rPr lang="ru-RU" sz="2800" dirty="0"/>
              <a:t>)бригада, (инженер)механик, (</a:t>
            </a:r>
            <a:r>
              <a:rPr lang="ru-RU" sz="2800" dirty="0" err="1"/>
              <a:t>вагоно</a:t>
            </a:r>
            <a:r>
              <a:rPr lang="ru-RU" sz="2800" dirty="0"/>
              <a:t>)ремонтный, (</a:t>
            </a:r>
            <a:r>
              <a:rPr lang="ru-RU" sz="2800" dirty="0" err="1"/>
              <a:t>горно</a:t>
            </a:r>
            <a:r>
              <a:rPr lang="ru-RU" sz="2800" dirty="0"/>
              <a:t>)лыжный, (железно)дорожный, (</a:t>
            </a:r>
            <a:r>
              <a:rPr lang="ru-RU" sz="2800" dirty="0" err="1"/>
              <a:t>журнально</a:t>
            </a:r>
            <a:r>
              <a:rPr lang="ru-RU" sz="2800" dirty="0"/>
              <a:t>)газетный, </a:t>
            </a:r>
            <a:r>
              <a:rPr lang="ru-RU" sz="2800" dirty="0" err="1"/>
              <a:t>северо</a:t>
            </a:r>
            <a:r>
              <a:rPr lang="ru-RU" sz="2800" dirty="0"/>
              <a:t>(западный), (</a:t>
            </a:r>
            <a:r>
              <a:rPr lang="ru-RU" sz="2800" dirty="0" err="1" smtClean="0"/>
              <a:t>немецко</a:t>
            </a:r>
            <a:r>
              <a:rPr lang="ru-RU" sz="2800" dirty="0" smtClean="0"/>
              <a:t>)французский. </a:t>
            </a:r>
            <a:endParaRPr lang="ru-RU" sz="2800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598</Words>
  <Application>Microsoft Office PowerPoint</Application>
  <PresentationFormat>Экран (4:3)</PresentationFormat>
  <Paragraphs>90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Оглавление</vt:lpstr>
      <vt:lpstr>Списать, вставить пропущенные буквы, объяснить орфограммы </vt:lpstr>
      <vt:lpstr>       Списать, вставить пропущенные буквы, объяснить орфограммы</vt:lpstr>
      <vt:lpstr>  Списать, вставить пропущенные буквы, объяснить орфограммы </vt:lpstr>
      <vt:lpstr>Списать, вставить пропущенные буквы, объяснить орфограммы </vt:lpstr>
      <vt:lpstr>Списать, вставить пропущенные буквы, объяснить орфограммы </vt:lpstr>
      <vt:lpstr>Списать, вставить пропущенные буквы, объяснить орфограммы </vt:lpstr>
      <vt:lpstr>Списать, вставить пропущенные буквы, объяснить орфограммы </vt:lpstr>
      <vt:lpstr>Списать, вставить пропущенные буквы, объяснить орфограммы </vt:lpstr>
      <vt:lpstr>Приводимые ниже числа и цифровые обозначения напишите прописью </vt:lpstr>
      <vt:lpstr>Списать, вставить пропущенные буквы, объяснить орфограммы </vt:lpstr>
      <vt:lpstr>Списать, вставить пропущенные буквы, объяснить орфограммы</vt:lpstr>
      <vt:lpstr> Списать, вставить пропущенные буквы, объяснить орфограммы </vt:lpstr>
      <vt:lpstr> Списать, вставить пропущенные буквы, объяснить орфограммы </vt:lpstr>
      <vt:lpstr>Списать, вставить пропущенные буквы, объяснить орфограммы </vt:lpstr>
      <vt:lpstr>Списать, вставить пропущенные буквы, объяснить орфограммы</vt:lpstr>
      <vt:lpstr>Списать, вставить пропущенные буквы, объяснить орфограммы </vt:lpstr>
      <vt:lpstr>         Списать, вставить пропущенные буквы, объяснить орфограммы </vt:lpstr>
      <vt:lpstr>Списать, вставить пропущенные буквы, объяснить орфограммы </vt:lpstr>
      <vt:lpstr>Списать, вставить пропущенные буквы, объяснить орфограммы</vt:lpstr>
      <vt:lpstr>Списать, вставить пропущенные буквы, объяснить орфограммы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2013-11-24T15:33:12Z</dcterms:created>
  <dcterms:modified xsi:type="dcterms:W3CDTF">2014-01-23T04:36:54Z</dcterms:modified>
</cp:coreProperties>
</file>