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1" r:id="rId5"/>
    <p:sldId id="263" r:id="rId6"/>
    <p:sldId id="266" r:id="rId7"/>
    <p:sldId id="262" r:id="rId8"/>
    <p:sldId id="259" r:id="rId9"/>
    <p:sldId id="269" r:id="rId10"/>
    <p:sldId id="260" r:id="rId11"/>
    <p:sldId id="265" r:id="rId12"/>
    <p:sldId id="264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FB895EF-8EAE-4C08-BA9D-B41C9A08FEF5}">
          <p14:sldIdLst>
            <p14:sldId id="256"/>
            <p14:sldId id="257"/>
            <p14:sldId id="258"/>
            <p14:sldId id="261"/>
            <p14:sldId id="263"/>
            <p14:sldId id="266"/>
            <p14:sldId id="262"/>
          </p14:sldIdLst>
        </p14:section>
        <p14:section name="Раздел без заголовка" id="{C62C54C3-5077-4A33-996F-24AA7DE30099}">
          <p14:sldIdLst>
            <p14:sldId id="259"/>
            <p14:sldId id="269"/>
            <p14:sldId id="260"/>
            <p14:sldId id="265"/>
            <p14:sldId id="264"/>
            <p14:sldId id="2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4B850-6DAF-4577-9263-E55294B2F29E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B7C9F-A436-420F-9870-A9F4E5B83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614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B7C9F-A436-420F-9870-A9F4E5B8333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640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B7C9F-A436-420F-9870-A9F4E5B8333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43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712"/>
            <a:ext cx="9168949" cy="68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72205" y="699479"/>
            <a:ext cx="4824536" cy="584775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r>
              <a:rPr lang="kk-K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Ұлттық с</a:t>
            </a:r>
            <a:r>
              <a:rPr lang="kk-K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әндік </a:t>
            </a:r>
            <a:r>
              <a:rPr lang="kk-K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натюрморт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43" y="1700808"/>
            <a:ext cx="3368060" cy="4105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09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0866"/>
            <a:ext cx="9168949" cy="68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15" y="817329"/>
            <a:ext cx="497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02"/>
          <a:stretch/>
        </p:blipFill>
        <p:spPr bwMode="auto">
          <a:xfrm>
            <a:off x="1115616" y="1988840"/>
            <a:ext cx="7283102" cy="236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38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49" y="-18712"/>
            <a:ext cx="9168949" cy="68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6672"/>
            <a:ext cx="460851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64992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489" y="3519031"/>
            <a:ext cx="1774820" cy="152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19031"/>
            <a:ext cx="1668136" cy="152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t="8615" r="12502" b="20519"/>
          <a:stretch/>
        </p:blipFill>
        <p:spPr bwMode="auto">
          <a:xfrm>
            <a:off x="6010651" y="3412459"/>
            <a:ext cx="1676198" cy="163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38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95" y="-99392"/>
            <a:ext cx="9168949" cy="68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482917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9" y="1106489"/>
            <a:ext cx="5621808" cy="442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17" y="2708920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24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712"/>
            <a:ext cx="9168949" cy="68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576738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84473"/>
            <a:ext cx="3495695" cy="310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9082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712"/>
            <a:ext cx="9168949" cy="68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576064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46238"/>
            <a:ext cx="5830342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76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643" y="74839"/>
            <a:ext cx="9168949" cy="68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62484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82" y="1490862"/>
            <a:ext cx="61753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82" y="2443560"/>
            <a:ext cx="5541963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07" y="3432969"/>
            <a:ext cx="616902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59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712"/>
            <a:ext cx="9168949" cy="68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9" y="668338"/>
            <a:ext cx="5549800" cy="518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857587"/>
            <a:ext cx="3597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1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712"/>
            <a:ext cx="9168949" cy="68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40" y="610037"/>
            <a:ext cx="3470722" cy="331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34954" y="409982"/>
            <a:ext cx="30586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k-KZ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Гүлфайрус Ысмайылова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62" y="2852936"/>
            <a:ext cx="3132697" cy="31199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7099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712"/>
            <a:ext cx="9168949" cy="68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563888" y="404664"/>
            <a:ext cx="3992563" cy="3436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73787" y="404664"/>
            <a:ext cx="2520280" cy="3535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9082">
            <a:off x="2146879" y="4437112"/>
            <a:ext cx="5407531" cy="69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83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" y="-18712"/>
            <a:ext cx="9168949" cy="68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54752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01" y="998304"/>
            <a:ext cx="305435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42" y="998304"/>
            <a:ext cx="3030537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C:\Users\123\Desktop\0007-017-Opredelite-vid-natjurmorta-realisticheskij-dekorativnyj-abstraktnyj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174" y="4089231"/>
            <a:ext cx="2800597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211" y="3446521"/>
            <a:ext cx="1801738" cy="64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663" y="3358948"/>
            <a:ext cx="1611684" cy="62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80" y="6237546"/>
            <a:ext cx="1884383" cy="60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08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712"/>
            <a:ext cx="9168949" cy="68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7391"/>
            <a:ext cx="2305050" cy="3378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12976"/>
            <a:ext cx="3530600" cy="3365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Picture 5" descr="C:\Users\123\Desktop\24abe90da43171ec8a0cf27852yd--kartiny-i-panno-vostochnyj-natyurmort-syuzane-ili-choj-chamyz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7395" r="4368" b="3410"/>
          <a:stretch/>
        </p:blipFill>
        <p:spPr bwMode="auto">
          <a:xfrm>
            <a:off x="1843286" y="3884213"/>
            <a:ext cx="2785992" cy="2857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586" y="1628800"/>
            <a:ext cx="5187950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13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712"/>
            <a:ext cx="9168949" cy="68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503094"/>
            <a:ext cx="3401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Сергіту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сәті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051" y="1484784"/>
            <a:ext cx="5014843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5636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9</Words>
  <Application>Microsoft Office PowerPoint</Application>
  <PresentationFormat>Экран (4:3)</PresentationFormat>
  <Paragraphs>5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7</cp:revision>
  <dcterms:created xsi:type="dcterms:W3CDTF">2017-11-30T15:30:58Z</dcterms:created>
  <dcterms:modified xsi:type="dcterms:W3CDTF">2017-12-02T06:10:23Z</dcterms:modified>
</cp:coreProperties>
</file>