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78097" autoAdjust="0"/>
  </p:normalViewPr>
  <p:slideViewPr>
    <p:cSldViewPr snapToGrid="0">
      <p:cViewPr>
        <p:scale>
          <a:sx n="80" d="100"/>
          <a:sy n="80" d="100"/>
        </p:scale>
        <p:origin x="-12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C453B-1077-4077-9B28-B52B7F7B1254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65A9480-90EF-4A1D-929E-F8CFCEEB7E02}">
      <dgm:prSet custT="1"/>
      <dgm:spPr/>
      <dgm:t>
        <a:bodyPr/>
        <a:lstStyle/>
        <a:p>
          <a:pPr algn="ctr" rtl="0"/>
          <a:r>
            <a:rPr lang="kk-KZ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тақырыбы: </a:t>
          </a:r>
          <a:r>
            <a:rPr lang="kk-KZ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Үй жануарлары мен үй құстары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42161-51F7-4279-9F53-F0506931710B}" type="parTrans" cxnId="{0F38D516-C487-4E08-B2B3-77B7B95B52B6}">
      <dgm:prSet/>
      <dgm:spPr/>
      <dgm:t>
        <a:bodyPr/>
        <a:lstStyle/>
        <a:p>
          <a:endParaRPr lang="ru-RU"/>
        </a:p>
      </dgm:t>
    </dgm:pt>
    <dgm:pt modelId="{7F6D69B1-2C13-43E5-A08E-AFA9D8B933B3}" type="sibTrans" cxnId="{0F38D516-C487-4E08-B2B3-77B7B95B52B6}">
      <dgm:prSet/>
      <dgm:spPr/>
      <dgm:t>
        <a:bodyPr/>
        <a:lstStyle/>
        <a:p>
          <a:endParaRPr lang="ru-RU"/>
        </a:p>
      </dgm:t>
    </dgm:pt>
    <dgm:pt modelId="{512F7214-F6D0-4B83-8EB1-517B51C9302E}" type="pres">
      <dgm:prSet presAssocID="{8C8C453B-1077-4077-9B28-B52B7F7B12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60B0A6-D900-4DEB-8B72-496112F6408D}" type="pres">
      <dgm:prSet presAssocID="{865A9480-90EF-4A1D-929E-F8CFCEEB7E02}" presName="parentText" presStyleLbl="node1" presStyleIdx="0" presStyleCnt="1" custLinFactY="-27967" custLinFactNeighborX="20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38D516-C487-4E08-B2B3-77B7B95B52B6}" srcId="{8C8C453B-1077-4077-9B28-B52B7F7B1254}" destId="{865A9480-90EF-4A1D-929E-F8CFCEEB7E02}" srcOrd="0" destOrd="0" parTransId="{17D42161-51F7-4279-9F53-F0506931710B}" sibTransId="{7F6D69B1-2C13-43E5-A08E-AFA9D8B933B3}"/>
    <dgm:cxn modelId="{102EAA20-115F-4543-804B-4352B57D9658}" type="presOf" srcId="{865A9480-90EF-4A1D-929E-F8CFCEEB7E02}" destId="{1760B0A6-D900-4DEB-8B72-496112F6408D}" srcOrd="0" destOrd="0" presId="urn:microsoft.com/office/officeart/2005/8/layout/vList2"/>
    <dgm:cxn modelId="{BA359D8C-791A-43CC-BFB4-9C6D5279E785}" type="presOf" srcId="{8C8C453B-1077-4077-9B28-B52B7F7B1254}" destId="{512F7214-F6D0-4B83-8EB1-517B51C9302E}" srcOrd="0" destOrd="0" presId="urn:microsoft.com/office/officeart/2005/8/layout/vList2"/>
    <dgm:cxn modelId="{C22C17E8-E239-498E-8AE1-4E2FC382C979}" type="presParOf" srcId="{512F7214-F6D0-4B83-8EB1-517B51C9302E}" destId="{1760B0A6-D900-4DEB-8B72-496112F640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1B508F-C295-4F86-945F-BA211A3C3189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2F025-7ED6-4FA1-80AC-411E3FCF959F}">
      <dgm:prSet/>
      <dgm:spPr/>
      <dgm:t>
        <a:bodyPr/>
        <a:lstStyle/>
        <a:p>
          <a:pPr rtl="0"/>
          <a:r>
            <a:rPr lang="kk-K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Күтілетін нәтиже</a:t>
          </a:r>
          <a:endParaRPr lang="ru-RU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8F174-B825-4140-83BA-DF9446F56416}" type="parTrans" cxnId="{908DB1F4-CC86-4DBA-9AF6-19D65B7856DC}">
      <dgm:prSet/>
      <dgm:spPr/>
      <dgm:t>
        <a:bodyPr/>
        <a:lstStyle/>
        <a:p>
          <a:endParaRPr lang="ru-RU"/>
        </a:p>
      </dgm:t>
    </dgm:pt>
    <dgm:pt modelId="{4F8A319F-74C5-4363-8BF8-F98DD5093DCE}" type="sibTrans" cxnId="{908DB1F4-CC86-4DBA-9AF6-19D65B7856DC}">
      <dgm:prSet/>
      <dgm:spPr/>
      <dgm:t>
        <a:bodyPr/>
        <a:lstStyle/>
        <a:p>
          <a:endParaRPr lang="ru-RU"/>
        </a:p>
      </dgm:t>
    </dgm:pt>
    <dgm:pt modelId="{43EF69ED-D608-407F-8406-EF00D0673C11}">
      <dgm:prSet custT="1"/>
      <dgm:spPr/>
      <dgm:t>
        <a:bodyPr/>
        <a:lstStyle/>
        <a:p>
          <a:pPr rtl="0"/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Білу</a:t>
          </a:r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Тапсырма мазмұнын толық есте сақтады;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F2642-81DA-4822-94EA-CA71A30C0E63}" type="parTrans" cxnId="{15E2CF72-A511-4D0F-9738-79F3D6AAA30C}">
      <dgm:prSet/>
      <dgm:spPr/>
      <dgm:t>
        <a:bodyPr/>
        <a:lstStyle/>
        <a:p>
          <a:endParaRPr lang="ru-RU"/>
        </a:p>
      </dgm:t>
    </dgm:pt>
    <dgm:pt modelId="{43FA6D79-C9EE-486E-9730-D9F3385FEACD}" type="sibTrans" cxnId="{15E2CF72-A511-4D0F-9738-79F3D6AAA30C}">
      <dgm:prSet/>
      <dgm:spPr/>
      <dgm:t>
        <a:bodyPr/>
        <a:lstStyle/>
        <a:p>
          <a:endParaRPr lang="ru-RU"/>
        </a:p>
      </dgm:t>
    </dgm:pt>
    <dgm:pt modelId="{42E8C735-B932-4AF6-99D5-3B10F1942AAE}">
      <dgm:prSet custT="1"/>
      <dgm:spPr/>
      <dgm:t>
        <a:bodyPr/>
        <a:lstStyle/>
        <a:p>
          <a:pPr rtl="0"/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Өзіне  үйренгені</a:t>
          </a:r>
          <a:r>
            <a: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 білімді түсінді;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85E66-783E-4231-A420-7FD9FC3BDD85}" type="parTrans" cxnId="{FD4E6DA5-875E-4691-A7C9-A893A8A87328}">
      <dgm:prSet/>
      <dgm:spPr/>
      <dgm:t>
        <a:bodyPr/>
        <a:lstStyle/>
        <a:p>
          <a:endParaRPr lang="ru-RU"/>
        </a:p>
      </dgm:t>
    </dgm:pt>
    <dgm:pt modelId="{D638F4A9-EE1E-4450-9B22-C515F940B07E}" type="sibTrans" cxnId="{FD4E6DA5-875E-4691-A7C9-A893A8A87328}">
      <dgm:prSet/>
      <dgm:spPr/>
      <dgm:t>
        <a:bodyPr/>
        <a:lstStyle/>
        <a:p>
          <a:endParaRPr lang="ru-RU"/>
        </a:p>
      </dgm:t>
    </dgm:pt>
    <dgm:pt modelId="{B887C616-DD16-49F5-99D1-FFAAE46352A3}">
      <dgm:prSet custT="1"/>
      <dgm:spPr/>
      <dgm:t>
        <a:bodyPr/>
        <a:lstStyle/>
        <a:p>
          <a:pPr rtl="0"/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Үйрену</a:t>
          </a:r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Сұрақтарға толық жауап беруге үйренді.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8045E-8A50-4189-82E5-5FDB437A5A57}" type="parTrans" cxnId="{F2EA4697-9881-4A5E-B55B-40830597ECF8}">
      <dgm:prSet/>
      <dgm:spPr/>
      <dgm:t>
        <a:bodyPr/>
        <a:lstStyle/>
        <a:p>
          <a:endParaRPr lang="ru-RU"/>
        </a:p>
      </dgm:t>
    </dgm:pt>
    <dgm:pt modelId="{30A51198-414B-4CD2-9A19-0539F72A3A27}" type="sibTrans" cxnId="{F2EA4697-9881-4A5E-B55B-40830597ECF8}">
      <dgm:prSet/>
      <dgm:spPr/>
      <dgm:t>
        <a:bodyPr/>
        <a:lstStyle/>
        <a:p>
          <a:endParaRPr lang="ru-RU"/>
        </a:p>
      </dgm:t>
    </dgm:pt>
    <dgm:pt modelId="{489488FA-983A-4B91-8B91-8877F5DC4C75}" type="pres">
      <dgm:prSet presAssocID="{571B508F-C295-4F86-945F-BA211A3C3189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62EC92F4-940E-4791-8485-BB83247443E0}" type="pres">
      <dgm:prSet presAssocID="{5792F025-7ED6-4FA1-80AC-411E3FCF959F}" presName="parTx1" presStyleLbl="node1" presStyleIdx="0" presStyleCnt="1" custLinFactNeighborX="7884" custLinFactNeighborY="-5955"/>
      <dgm:spPr/>
      <dgm:t>
        <a:bodyPr/>
        <a:lstStyle/>
        <a:p>
          <a:endParaRPr lang="ru-RU"/>
        </a:p>
      </dgm:t>
    </dgm:pt>
    <dgm:pt modelId="{418457E0-9889-46F7-B80C-C48D2511C74F}" type="pres">
      <dgm:prSet presAssocID="{5792F025-7ED6-4FA1-80AC-411E3FCF959F}" presName="spPre1" presStyleCnt="0"/>
      <dgm:spPr/>
    </dgm:pt>
    <dgm:pt modelId="{B1C5581F-7D6F-4082-8912-D8A2AA071AE6}" type="pres">
      <dgm:prSet presAssocID="{5792F025-7ED6-4FA1-80AC-411E3FCF959F}" presName="chLin1" presStyleCnt="0"/>
      <dgm:spPr/>
    </dgm:pt>
    <dgm:pt modelId="{FC8CBF2D-7A1F-44F7-A129-D06BA62D352D}" type="pres">
      <dgm:prSet presAssocID="{055F2642-81DA-4822-94EA-CA71A30C0E63}" presName="Name11" presStyleLbl="parChTrans1D1" presStyleIdx="0" presStyleCnt="6"/>
      <dgm:spPr/>
    </dgm:pt>
    <dgm:pt modelId="{25DEC57D-A517-4FAD-AF1D-A8E71C7F2A46}" type="pres">
      <dgm:prSet presAssocID="{43EF69ED-D608-407F-8406-EF00D0673C11}" presName="txAndLines1" presStyleCnt="0"/>
      <dgm:spPr/>
    </dgm:pt>
    <dgm:pt modelId="{E5B38928-08FE-4EC2-8D5F-8F475E9F881C}" type="pres">
      <dgm:prSet presAssocID="{43EF69ED-D608-407F-8406-EF00D0673C11}" presName="anchor1" presStyleCnt="0"/>
      <dgm:spPr/>
    </dgm:pt>
    <dgm:pt modelId="{30F64527-5B8D-4DE0-AE4D-D93D47E1FE4C}" type="pres">
      <dgm:prSet presAssocID="{43EF69ED-D608-407F-8406-EF00D0673C11}" presName="backup1" presStyleCnt="0"/>
      <dgm:spPr/>
    </dgm:pt>
    <dgm:pt modelId="{58DC93D7-457D-4F67-9993-EDD867022254}" type="pres">
      <dgm:prSet presAssocID="{43EF69ED-D608-407F-8406-EF00D0673C11}" presName="preLine1" presStyleLbl="parChTrans1D1" presStyleIdx="1" presStyleCnt="6"/>
      <dgm:spPr/>
    </dgm:pt>
    <dgm:pt modelId="{705439AD-A759-49A6-A508-59D72592C751}" type="pres">
      <dgm:prSet presAssocID="{43EF69ED-D608-407F-8406-EF00D0673C1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BBAF4-F110-44D7-92C4-255E79163646}" type="pres">
      <dgm:prSet presAssocID="{A6385E66-783E-4231-A420-7FD9FC3BDD85}" presName="Name11" presStyleLbl="parChTrans1D1" presStyleIdx="2" presStyleCnt="6"/>
      <dgm:spPr/>
    </dgm:pt>
    <dgm:pt modelId="{265CBCA3-02D0-4B20-A935-5EA7CAB61BA1}" type="pres">
      <dgm:prSet presAssocID="{42E8C735-B932-4AF6-99D5-3B10F1942AAE}" presName="txAndLines1" presStyleCnt="0"/>
      <dgm:spPr/>
    </dgm:pt>
    <dgm:pt modelId="{0F781119-DFB4-4227-974B-B11C278E25EE}" type="pres">
      <dgm:prSet presAssocID="{42E8C735-B932-4AF6-99D5-3B10F1942AAE}" presName="anchor1" presStyleCnt="0"/>
      <dgm:spPr/>
    </dgm:pt>
    <dgm:pt modelId="{C016085B-91B1-42AF-A87E-D9F3EDD8C60B}" type="pres">
      <dgm:prSet presAssocID="{42E8C735-B932-4AF6-99D5-3B10F1942AAE}" presName="backup1" presStyleCnt="0"/>
      <dgm:spPr/>
    </dgm:pt>
    <dgm:pt modelId="{CA239FD8-DA56-434F-973C-786D98FA50BF}" type="pres">
      <dgm:prSet presAssocID="{42E8C735-B932-4AF6-99D5-3B10F1942AAE}" presName="preLine1" presStyleLbl="parChTrans1D1" presStyleIdx="3" presStyleCnt="6"/>
      <dgm:spPr/>
    </dgm:pt>
    <dgm:pt modelId="{F5C592DB-AED7-4D44-BD3D-8F94D024D6D0}" type="pres">
      <dgm:prSet presAssocID="{42E8C735-B932-4AF6-99D5-3B10F1942AA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7BC21-1410-46A4-A386-D3882864BE4C}" type="pres">
      <dgm:prSet presAssocID="{C5D8045E-8A50-4189-82E5-5FDB437A5A57}" presName="Name11" presStyleLbl="parChTrans1D1" presStyleIdx="4" presStyleCnt="6"/>
      <dgm:spPr/>
    </dgm:pt>
    <dgm:pt modelId="{C3596ABD-268D-4DFA-AC6D-718F40286F1A}" type="pres">
      <dgm:prSet presAssocID="{B887C616-DD16-49F5-99D1-FFAAE46352A3}" presName="txAndLines1" presStyleCnt="0"/>
      <dgm:spPr/>
    </dgm:pt>
    <dgm:pt modelId="{01366191-42E0-4EBE-B852-73D1D2D1A13F}" type="pres">
      <dgm:prSet presAssocID="{B887C616-DD16-49F5-99D1-FFAAE46352A3}" presName="anchor1" presStyleCnt="0"/>
      <dgm:spPr/>
    </dgm:pt>
    <dgm:pt modelId="{1A4D60F1-DCA3-4ED8-906C-60DD5A40A034}" type="pres">
      <dgm:prSet presAssocID="{B887C616-DD16-49F5-99D1-FFAAE46352A3}" presName="backup1" presStyleCnt="0"/>
      <dgm:spPr/>
    </dgm:pt>
    <dgm:pt modelId="{4D6B9C7E-8374-41AB-9B64-164593105096}" type="pres">
      <dgm:prSet presAssocID="{B887C616-DD16-49F5-99D1-FFAAE46352A3}" presName="preLine1" presStyleLbl="parChTrans1D1" presStyleIdx="5" presStyleCnt="6"/>
      <dgm:spPr/>
    </dgm:pt>
    <dgm:pt modelId="{153D893B-E6E0-4EEB-88AB-1FC4C4C23813}" type="pres">
      <dgm:prSet presAssocID="{B887C616-DD16-49F5-99D1-FFAAE46352A3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EF600-7731-4374-85ED-C35B9EE473AD}" type="presOf" srcId="{B887C616-DD16-49F5-99D1-FFAAE46352A3}" destId="{153D893B-E6E0-4EEB-88AB-1FC4C4C23813}" srcOrd="0" destOrd="0" presId="urn:microsoft.com/office/officeart/2009/3/layout/SubStepProcess"/>
    <dgm:cxn modelId="{908DB1F4-CC86-4DBA-9AF6-19D65B7856DC}" srcId="{571B508F-C295-4F86-945F-BA211A3C3189}" destId="{5792F025-7ED6-4FA1-80AC-411E3FCF959F}" srcOrd="0" destOrd="0" parTransId="{B058F174-B825-4140-83BA-DF9446F56416}" sibTransId="{4F8A319F-74C5-4363-8BF8-F98DD5093DCE}"/>
    <dgm:cxn modelId="{D1943CD2-9E26-4F66-B25F-414B3F0B8418}" type="presOf" srcId="{5792F025-7ED6-4FA1-80AC-411E3FCF959F}" destId="{62EC92F4-940E-4791-8485-BB83247443E0}" srcOrd="0" destOrd="0" presId="urn:microsoft.com/office/officeart/2009/3/layout/SubStepProcess"/>
    <dgm:cxn modelId="{B2743AC4-4D2E-4E30-BA42-483A49ACC147}" type="presOf" srcId="{42E8C735-B932-4AF6-99D5-3B10F1942AAE}" destId="{F5C592DB-AED7-4D44-BD3D-8F94D024D6D0}" srcOrd="0" destOrd="0" presId="urn:microsoft.com/office/officeart/2009/3/layout/SubStepProcess"/>
    <dgm:cxn modelId="{FD4E6DA5-875E-4691-A7C9-A893A8A87328}" srcId="{5792F025-7ED6-4FA1-80AC-411E3FCF959F}" destId="{42E8C735-B932-4AF6-99D5-3B10F1942AAE}" srcOrd="1" destOrd="0" parTransId="{A6385E66-783E-4231-A420-7FD9FC3BDD85}" sibTransId="{D638F4A9-EE1E-4450-9B22-C515F940B07E}"/>
    <dgm:cxn modelId="{D2C6370C-5C49-4571-A5F6-46F50BE9BEC1}" type="presOf" srcId="{571B508F-C295-4F86-945F-BA211A3C3189}" destId="{489488FA-983A-4B91-8B91-8877F5DC4C75}" srcOrd="0" destOrd="0" presId="urn:microsoft.com/office/officeart/2009/3/layout/SubStepProcess"/>
    <dgm:cxn modelId="{15E2CF72-A511-4D0F-9738-79F3D6AAA30C}" srcId="{5792F025-7ED6-4FA1-80AC-411E3FCF959F}" destId="{43EF69ED-D608-407F-8406-EF00D0673C11}" srcOrd="0" destOrd="0" parTransId="{055F2642-81DA-4822-94EA-CA71A30C0E63}" sibTransId="{43FA6D79-C9EE-486E-9730-D9F3385FEACD}"/>
    <dgm:cxn modelId="{8E8FC8ED-F382-40A5-99F5-4C8D1B671159}" type="presOf" srcId="{43EF69ED-D608-407F-8406-EF00D0673C11}" destId="{705439AD-A759-49A6-A508-59D72592C751}" srcOrd="0" destOrd="0" presId="urn:microsoft.com/office/officeart/2009/3/layout/SubStepProcess"/>
    <dgm:cxn modelId="{F2EA4697-9881-4A5E-B55B-40830597ECF8}" srcId="{5792F025-7ED6-4FA1-80AC-411E3FCF959F}" destId="{B887C616-DD16-49F5-99D1-FFAAE46352A3}" srcOrd="2" destOrd="0" parTransId="{C5D8045E-8A50-4189-82E5-5FDB437A5A57}" sibTransId="{30A51198-414B-4CD2-9A19-0539F72A3A27}"/>
    <dgm:cxn modelId="{781EEBE7-DB9C-42D5-8D03-967522923D2F}" type="presParOf" srcId="{489488FA-983A-4B91-8B91-8877F5DC4C75}" destId="{62EC92F4-940E-4791-8485-BB83247443E0}" srcOrd="0" destOrd="0" presId="urn:microsoft.com/office/officeart/2009/3/layout/SubStepProcess"/>
    <dgm:cxn modelId="{14C3BA43-1C2F-4EE5-ABE2-AE9AFCF66F6F}" type="presParOf" srcId="{489488FA-983A-4B91-8B91-8877F5DC4C75}" destId="{418457E0-9889-46F7-B80C-C48D2511C74F}" srcOrd="1" destOrd="0" presId="urn:microsoft.com/office/officeart/2009/3/layout/SubStepProcess"/>
    <dgm:cxn modelId="{D40A0E60-A505-43B1-B556-4C510DAF2269}" type="presParOf" srcId="{489488FA-983A-4B91-8B91-8877F5DC4C75}" destId="{B1C5581F-7D6F-4082-8912-D8A2AA071AE6}" srcOrd="2" destOrd="0" presId="urn:microsoft.com/office/officeart/2009/3/layout/SubStepProcess"/>
    <dgm:cxn modelId="{AD393933-031B-4732-BD62-EDE394566283}" type="presParOf" srcId="{B1C5581F-7D6F-4082-8912-D8A2AA071AE6}" destId="{FC8CBF2D-7A1F-44F7-A129-D06BA62D352D}" srcOrd="0" destOrd="0" presId="urn:microsoft.com/office/officeart/2009/3/layout/SubStepProcess"/>
    <dgm:cxn modelId="{C7D31751-2E3F-4B69-B4C3-4D62B6E37568}" type="presParOf" srcId="{B1C5581F-7D6F-4082-8912-D8A2AA071AE6}" destId="{25DEC57D-A517-4FAD-AF1D-A8E71C7F2A46}" srcOrd="1" destOrd="0" presId="urn:microsoft.com/office/officeart/2009/3/layout/SubStepProcess"/>
    <dgm:cxn modelId="{B939D902-4335-4FEB-8FE0-F2A9718BD6B5}" type="presParOf" srcId="{25DEC57D-A517-4FAD-AF1D-A8E71C7F2A46}" destId="{E5B38928-08FE-4EC2-8D5F-8F475E9F881C}" srcOrd="0" destOrd="0" presId="urn:microsoft.com/office/officeart/2009/3/layout/SubStepProcess"/>
    <dgm:cxn modelId="{278AD44C-D9D6-4AAB-AB35-7975F859BA13}" type="presParOf" srcId="{25DEC57D-A517-4FAD-AF1D-A8E71C7F2A46}" destId="{30F64527-5B8D-4DE0-AE4D-D93D47E1FE4C}" srcOrd="1" destOrd="0" presId="urn:microsoft.com/office/officeart/2009/3/layout/SubStepProcess"/>
    <dgm:cxn modelId="{03B44CB9-BDDE-407E-BB85-6AD504708CE1}" type="presParOf" srcId="{25DEC57D-A517-4FAD-AF1D-A8E71C7F2A46}" destId="{58DC93D7-457D-4F67-9993-EDD867022254}" srcOrd="2" destOrd="0" presId="urn:microsoft.com/office/officeart/2009/3/layout/SubStepProcess"/>
    <dgm:cxn modelId="{E6B6EA30-A392-4C32-84A5-DDF6D043F227}" type="presParOf" srcId="{25DEC57D-A517-4FAD-AF1D-A8E71C7F2A46}" destId="{705439AD-A759-49A6-A508-59D72592C751}" srcOrd="3" destOrd="0" presId="urn:microsoft.com/office/officeart/2009/3/layout/SubStepProcess"/>
    <dgm:cxn modelId="{527C17E3-738B-499D-BC6D-4CDC04CB0BD8}" type="presParOf" srcId="{B1C5581F-7D6F-4082-8912-D8A2AA071AE6}" destId="{5ADBBAF4-F110-44D7-92C4-255E79163646}" srcOrd="2" destOrd="0" presId="urn:microsoft.com/office/officeart/2009/3/layout/SubStepProcess"/>
    <dgm:cxn modelId="{BC63A0A0-E6DD-4248-B5EF-DBDDCD135988}" type="presParOf" srcId="{B1C5581F-7D6F-4082-8912-D8A2AA071AE6}" destId="{265CBCA3-02D0-4B20-A935-5EA7CAB61BA1}" srcOrd="3" destOrd="0" presId="urn:microsoft.com/office/officeart/2009/3/layout/SubStepProcess"/>
    <dgm:cxn modelId="{CD9E50BE-4DC4-4747-B684-650A4CBF2369}" type="presParOf" srcId="{265CBCA3-02D0-4B20-A935-5EA7CAB61BA1}" destId="{0F781119-DFB4-4227-974B-B11C278E25EE}" srcOrd="0" destOrd="0" presId="urn:microsoft.com/office/officeart/2009/3/layout/SubStepProcess"/>
    <dgm:cxn modelId="{D553744B-803B-488F-893A-6D8CA1D623C4}" type="presParOf" srcId="{265CBCA3-02D0-4B20-A935-5EA7CAB61BA1}" destId="{C016085B-91B1-42AF-A87E-D9F3EDD8C60B}" srcOrd="1" destOrd="0" presId="urn:microsoft.com/office/officeart/2009/3/layout/SubStepProcess"/>
    <dgm:cxn modelId="{3FD30637-7195-49B2-9304-8A7965EC446D}" type="presParOf" srcId="{265CBCA3-02D0-4B20-A935-5EA7CAB61BA1}" destId="{CA239FD8-DA56-434F-973C-786D98FA50BF}" srcOrd="2" destOrd="0" presId="urn:microsoft.com/office/officeart/2009/3/layout/SubStepProcess"/>
    <dgm:cxn modelId="{1FA34079-35BE-49D4-9765-D9800F999014}" type="presParOf" srcId="{265CBCA3-02D0-4B20-A935-5EA7CAB61BA1}" destId="{F5C592DB-AED7-4D44-BD3D-8F94D024D6D0}" srcOrd="3" destOrd="0" presId="urn:microsoft.com/office/officeart/2009/3/layout/SubStepProcess"/>
    <dgm:cxn modelId="{843C46BA-6B2B-4330-A8DE-3880BCEF00C6}" type="presParOf" srcId="{B1C5581F-7D6F-4082-8912-D8A2AA071AE6}" destId="{28B7BC21-1410-46A4-A386-D3882864BE4C}" srcOrd="4" destOrd="0" presId="urn:microsoft.com/office/officeart/2009/3/layout/SubStepProcess"/>
    <dgm:cxn modelId="{47525768-0D43-4A74-A23A-01BBD536DE4A}" type="presParOf" srcId="{B1C5581F-7D6F-4082-8912-D8A2AA071AE6}" destId="{C3596ABD-268D-4DFA-AC6D-718F40286F1A}" srcOrd="5" destOrd="0" presId="urn:microsoft.com/office/officeart/2009/3/layout/SubStepProcess"/>
    <dgm:cxn modelId="{1AAFA2EC-FB9E-415E-AEE8-5030A80D25C8}" type="presParOf" srcId="{C3596ABD-268D-4DFA-AC6D-718F40286F1A}" destId="{01366191-42E0-4EBE-B852-73D1D2D1A13F}" srcOrd="0" destOrd="0" presId="urn:microsoft.com/office/officeart/2009/3/layout/SubStepProcess"/>
    <dgm:cxn modelId="{23445EBF-4ED4-4F4B-A3B9-0D5A0D6D637F}" type="presParOf" srcId="{C3596ABD-268D-4DFA-AC6D-718F40286F1A}" destId="{1A4D60F1-DCA3-4ED8-906C-60DD5A40A034}" srcOrd="1" destOrd="0" presId="urn:microsoft.com/office/officeart/2009/3/layout/SubStepProcess"/>
    <dgm:cxn modelId="{D380AC7E-7057-49B6-9A6E-EF3FFD1F61C7}" type="presParOf" srcId="{C3596ABD-268D-4DFA-AC6D-718F40286F1A}" destId="{4D6B9C7E-8374-41AB-9B64-164593105096}" srcOrd="2" destOrd="0" presId="urn:microsoft.com/office/officeart/2009/3/layout/SubStepProcess"/>
    <dgm:cxn modelId="{A458B21A-776E-4E5A-BA36-47341BAC2C3E}" type="presParOf" srcId="{C3596ABD-268D-4DFA-AC6D-718F40286F1A}" destId="{153D893B-E6E0-4EEB-88AB-1FC4C4C23813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7C6B2-AD27-461A-B0E6-28A1635FC9DB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58776F0-D1B1-43FE-A7E5-DBDE35D7BD57}">
      <dgm:prSet custT="1"/>
      <dgm:spPr/>
      <dgm:t>
        <a:bodyPr/>
        <a:lstStyle/>
        <a:p>
          <a:pPr rtl="0"/>
          <a:r>
            <a: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Мақсаты: </a:t>
          </a:r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Тақырыпты зейін қойып түсініп, мазмұнын түсіне білуге үйрету,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763EE-661E-46DF-B7BE-1ABD3608631E}" type="parTrans" cxnId="{DEFD1C49-9B02-4E03-BFA9-1FCB8335534E}">
      <dgm:prSet/>
      <dgm:spPr/>
      <dgm:t>
        <a:bodyPr/>
        <a:lstStyle/>
        <a:p>
          <a:endParaRPr lang="ru-RU"/>
        </a:p>
      </dgm:t>
    </dgm:pt>
    <dgm:pt modelId="{594E7F05-4E57-47F0-AACC-47C87D6090AD}" type="sibTrans" cxnId="{DEFD1C49-9B02-4E03-BFA9-1FCB8335534E}">
      <dgm:prSet/>
      <dgm:spPr/>
      <dgm:t>
        <a:bodyPr/>
        <a:lstStyle/>
        <a:p>
          <a:endParaRPr lang="ru-RU"/>
        </a:p>
      </dgm:t>
    </dgm:pt>
    <dgm:pt modelId="{E1C6FB59-3C3A-4EB4-9E0B-25B0758AC056}">
      <dgm:prSet custT="1"/>
      <dgm:spPr/>
      <dgm:t>
        <a:bodyPr/>
        <a:lstStyle/>
        <a:p>
          <a:pPr rtl="0"/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мазмұны бойынша қойылған сұрақтарға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CB74D-E3B4-4C72-A66A-74A1E8A3D73F}" type="parTrans" cxnId="{6A4AF0ED-3808-498F-85F5-4328EB3CBD4B}">
      <dgm:prSet/>
      <dgm:spPr/>
      <dgm:t>
        <a:bodyPr/>
        <a:lstStyle/>
        <a:p>
          <a:endParaRPr lang="ru-RU"/>
        </a:p>
      </dgm:t>
    </dgm:pt>
    <dgm:pt modelId="{133BDD04-B188-4DE5-A130-8CFF5EE2C33C}" type="sibTrans" cxnId="{6A4AF0ED-3808-498F-85F5-4328EB3CBD4B}">
      <dgm:prSet/>
      <dgm:spPr/>
      <dgm:t>
        <a:bodyPr/>
        <a:lstStyle/>
        <a:p>
          <a:endParaRPr lang="ru-RU"/>
        </a:p>
      </dgm:t>
    </dgm:pt>
    <dgm:pt modelId="{BD9E5B05-D519-4950-BB73-CDEBA807C8DF}">
      <dgm:prSet custT="1"/>
      <dgm:spPr/>
      <dgm:t>
        <a:bodyPr/>
        <a:lstStyle/>
        <a:p>
          <a:pPr rtl="0"/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жауап беруге ынталарын арттыру.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A0F4D-D6C3-487C-9667-92620C4D26EF}" type="parTrans" cxnId="{E4AFA1A9-7CBC-4B94-8B69-F1C06643FA81}">
      <dgm:prSet/>
      <dgm:spPr/>
      <dgm:t>
        <a:bodyPr/>
        <a:lstStyle/>
        <a:p>
          <a:endParaRPr lang="ru-RU"/>
        </a:p>
      </dgm:t>
    </dgm:pt>
    <dgm:pt modelId="{6E7A3C43-375D-4389-8F46-014DB60455CB}" type="sibTrans" cxnId="{E4AFA1A9-7CBC-4B94-8B69-F1C06643FA81}">
      <dgm:prSet/>
      <dgm:spPr/>
      <dgm:t>
        <a:bodyPr/>
        <a:lstStyle/>
        <a:p>
          <a:endParaRPr lang="ru-RU"/>
        </a:p>
      </dgm:t>
    </dgm:pt>
    <dgm:pt modelId="{4090E3DA-96C0-4A49-9821-E762A90AA749}" type="pres">
      <dgm:prSet presAssocID="{B657C6B2-AD27-461A-B0E6-28A1635FC9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A3DE67-BBA1-41DC-8AF3-C9E4B3C0B5FC}" type="pres">
      <dgm:prSet presAssocID="{258776F0-D1B1-43FE-A7E5-DBDE35D7BD57}" presName="vertOne" presStyleCnt="0"/>
      <dgm:spPr/>
    </dgm:pt>
    <dgm:pt modelId="{D9D1E352-21A3-4F79-A67B-AED32136E1B7}" type="pres">
      <dgm:prSet presAssocID="{258776F0-D1B1-43FE-A7E5-DBDE35D7BD5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F25EC8-2123-46D4-BB85-C55CEAAA1C28}" type="pres">
      <dgm:prSet presAssocID="{258776F0-D1B1-43FE-A7E5-DBDE35D7BD57}" presName="horzOne" presStyleCnt="0"/>
      <dgm:spPr/>
    </dgm:pt>
    <dgm:pt modelId="{2EF114BA-E59D-496F-A855-3CEEDFE92E79}" type="pres">
      <dgm:prSet presAssocID="{594E7F05-4E57-47F0-AACC-47C87D6090AD}" presName="sibSpaceOne" presStyleCnt="0"/>
      <dgm:spPr/>
    </dgm:pt>
    <dgm:pt modelId="{87C7BB58-D592-4D7B-9464-56C14C4B0482}" type="pres">
      <dgm:prSet presAssocID="{E1C6FB59-3C3A-4EB4-9E0B-25B0758AC056}" presName="vertOne" presStyleCnt="0"/>
      <dgm:spPr/>
    </dgm:pt>
    <dgm:pt modelId="{D217D0E8-BE4F-4912-AEF5-DE7284853509}" type="pres">
      <dgm:prSet presAssocID="{E1C6FB59-3C3A-4EB4-9E0B-25B0758AC05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77AE09-8BD1-4164-B2A5-D6BF82BCA9D6}" type="pres">
      <dgm:prSet presAssocID="{E1C6FB59-3C3A-4EB4-9E0B-25B0758AC056}" presName="horzOne" presStyleCnt="0"/>
      <dgm:spPr/>
    </dgm:pt>
    <dgm:pt modelId="{5379DAB8-67A9-4849-A46E-EF651553D10B}" type="pres">
      <dgm:prSet presAssocID="{133BDD04-B188-4DE5-A130-8CFF5EE2C33C}" presName="sibSpaceOne" presStyleCnt="0"/>
      <dgm:spPr/>
    </dgm:pt>
    <dgm:pt modelId="{57A04D2B-987C-4868-A151-1779AD2AA385}" type="pres">
      <dgm:prSet presAssocID="{BD9E5B05-D519-4950-BB73-CDEBA807C8DF}" presName="vertOne" presStyleCnt="0"/>
      <dgm:spPr/>
    </dgm:pt>
    <dgm:pt modelId="{F02BF0D9-FA9D-41D2-B978-FC5285A87345}" type="pres">
      <dgm:prSet presAssocID="{BD9E5B05-D519-4950-BB73-CDEBA807C8DF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81E701-1210-49A6-8B94-7F20E8A28556}" type="pres">
      <dgm:prSet presAssocID="{BD9E5B05-D519-4950-BB73-CDEBA807C8DF}" presName="horzOne" presStyleCnt="0"/>
      <dgm:spPr/>
    </dgm:pt>
  </dgm:ptLst>
  <dgm:cxnLst>
    <dgm:cxn modelId="{6A4AF0ED-3808-498F-85F5-4328EB3CBD4B}" srcId="{B657C6B2-AD27-461A-B0E6-28A1635FC9DB}" destId="{E1C6FB59-3C3A-4EB4-9E0B-25B0758AC056}" srcOrd="1" destOrd="0" parTransId="{3A0CB74D-E3B4-4C72-A66A-74A1E8A3D73F}" sibTransId="{133BDD04-B188-4DE5-A130-8CFF5EE2C33C}"/>
    <dgm:cxn modelId="{D01A5D57-55A3-44A6-9022-571812CF3438}" type="presOf" srcId="{E1C6FB59-3C3A-4EB4-9E0B-25B0758AC056}" destId="{D217D0E8-BE4F-4912-AEF5-DE7284853509}" srcOrd="0" destOrd="0" presId="urn:microsoft.com/office/officeart/2005/8/layout/hierarchy4"/>
    <dgm:cxn modelId="{DEFD1C49-9B02-4E03-BFA9-1FCB8335534E}" srcId="{B657C6B2-AD27-461A-B0E6-28A1635FC9DB}" destId="{258776F0-D1B1-43FE-A7E5-DBDE35D7BD57}" srcOrd="0" destOrd="0" parTransId="{102763EE-661E-46DF-B7BE-1ABD3608631E}" sibTransId="{594E7F05-4E57-47F0-AACC-47C87D6090AD}"/>
    <dgm:cxn modelId="{E4AFA1A9-7CBC-4B94-8B69-F1C06643FA81}" srcId="{B657C6B2-AD27-461A-B0E6-28A1635FC9DB}" destId="{BD9E5B05-D519-4950-BB73-CDEBA807C8DF}" srcOrd="2" destOrd="0" parTransId="{CBCA0F4D-D6C3-487C-9667-92620C4D26EF}" sibTransId="{6E7A3C43-375D-4389-8F46-014DB60455CB}"/>
    <dgm:cxn modelId="{4ECE95A6-04F2-47B2-8714-F1EFC208E6D4}" type="presOf" srcId="{258776F0-D1B1-43FE-A7E5-DBDE35D7BD57}" destId="{D9D1E352-21A3-4F79-A67B-AED32136E1B7}" srcOrd="0" destOrd="0" presId="urn:microsoft.com/office/officeart/2005/8/layout/hierarchy4"/>
    <dgm:cxn modelId="{D6856B99-40CC-4E0A-80DD-C87C7F6949AD}" type="presOf" srcId="{BD9E5B05-D519-4950-BB73-CDEBA807C8DF}" destId="{F02BF0D9-FA9D-41D2-B978-FC5285A87345}" srcOrd="0" destOrd="0" presId="urn:microsoft.com/office/officeart/2005/8/layout/hierarchy4"/>
    <dgm:cxn modelId="{6298E6D7-B1DC-4BC5-BDF1-F49FEDD356C1}" type="presOf" srcId="{B657C6B2-AD27-461A-B0E6-28A1635FC9DB}" destId="{4090E3DA-96C0-4A49-9821-E762A90AA749}" srcOrd="0" destOrd="0" presId="urn:microsoft.com/office/officeart/2005/8/layout/hierarchy4"/>
    <dgm:cxn modelId="{51526D10-8690-41EC-AE42-CD738B041D6C}" type="presParOf" srcId="{4090E3DA-96C0-4A49-9821-E762A90AA749}" destId="{3BA3DE67-BBA1-41DC-8AF3-C9E4B3C0B5FC}" srcOrd="0" destOrd="0" presId="urn:microsoft.com/office/officeart/2005/8/layout/hierarchy4"/>
    <dgm:cxn modelId="{2C858D9E-C4F7-4647-9FEF-3FE55CF3452F}" type="presParOf" srcId="{3BA3DE67-BBA1-41DC-8AF3-C9E4B3C0B5FC}" destId="{D9D1E352-21A3-4F79-A67B-AED32136E1B7}" srcOrd="0" destOrd="0" presId="urn:microsoft.com/office/officeart/2005/8/layout/hierarchy4"/>
    <dgm:cxn modelId="{AEA4BC39-3177-4EC0-93F4-E479A5BE5F0F}" type="presParOf" srcId="{3BA3DE67-BBA1-41DC-8AF3-C9E4B3C0B5FC}" destId="{E6F25EC8-2123-46D4-BB85-C55CEAAA1C28}" srcOrd="1" destOrd="0" presId="urn:microsoft.com/office/officeart/2005/8/layout/hierarchy4"/>
    <dgm:cxn modelId="{CFE2D25B-2829-442B-A4EE-6B659B59388B}" type="presParOf" srcId="{4090E3DA-96C0-4A49-9821-E762A90AA749}" destId="{2EF114BA-E59D-496F-A855-3CEEDFE92E79}" srcOrd="1" destOrd="0" presId="urn:microsoft.com/office/officeart/2005/8/layout/hierarchy4"/>
    <dgm:cxn modelId="{97408BB0-B356-43A6-AA14-F5D29C0BE8B0}" type="presParOf" srcId="{4090E3DA-96C0-4A49-9821-E762A90AA749}" destId="{87C7BB58-D592-4D7B-9464-56C14C4B0482}" srcOrd="2" destOrd="0" presId="urn:microsoft.com/office/officeart/2005/8/layout/hierarchy4"/>
    <dgm:cxn modelId="{1AB4F7BA-B486-4CB9-A457-311DA41E4EA1}" type="presParOf" srcId="{87C7BB58-D592-4D7B-9464-56C14C4B0482}" destId="{D217D0E8-BE4F-4912-AEF5-DE7284853509}" srcOrd="0" destOrd="0" presId="urn:microsoft.com/office/officeart/2005/8/layout/hierarchy4"/>
    <dgm:cxn modelId="{AE49B04A-35B7-45D0-B49D-2B0FEB0E8A15}" type="presParOf" srcId="{87C7BB58-D592-4D7B-9464-56C14C4B0482}" destId="{BC77AE09-8BD1-4164-B2A5-D6BF82BCA9D6}" srcOrd="1" destOrd="0" presId="urn:microsoft.com/office/officeart/2005/8/layout/hierarchy4"/>
    <dgm:cxn modelId="{B27C84C2-B3E9-433F-8259-EE48D28D7E19}" type="presParOf" srcId="{4090E3DA-96C0-4A49-9821-E762A90AA749}" destId="{5379DAB8-67A9-4849-A46E-EF651553D10B}" srcOrd="3" destOrd="0" presId="urn:microsoft.com/office/officeart/2005/8/layout/hierarchy4"/>
    <dgm:cxn modelId="{DED476D8-ED51-4E8B-AD58-647B72642394}" type="presParOf" srcId="{4090E3DA-96C0-4A49-9821-E762A90AA749}" destId="{57A04D2B-987C-4868-A151-1779AD2AA385}" srcOrd="4" destOrd="0" presId="urn:microsoft.com/office/officeart/2005/8/layout/hierarchy4"/>
    <dgm:cxn modelId="{E85E2D0A-9329-4E96-B8C8-123F8AC60305}" type="presParOf" srcId="{57A04D2B-987C-4868-A151-1779AD2AA385}" destId="{F02BF0D9-FA9D-41D2-B978-FC5285A87345}" srcOrd="0" destOrd="0" presId="urn:microsoft.com/office/officeart/2005/8/layout/hierarchy4"/>
    <dgm:cxn modelId="{27DBD6BF-F6AC-4794-A72A-08549BC0DC8A}" type="presParOf" srcId="{57A04D2B-987C-4868-A151-1779AD2AA385}" destId="{8281E701-1210-49A6-8B94-7F20E8A285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00523-B2F5-48A9-89BE-AA49F70B498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9F7D21-77C2-4A91-85E5-A6029BA4EA47}">
      <dgm:prSet custT="1"/>
      <dgm:spPr/>
      <dgm:t>
        <a:bodyPr/>
        <a:lstStyle/>
        <a:p>
          <a:pPr rtl="0"/>
          <a:r>
            <a:rPr lang="kk-KZ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Ынтымақтастық атмосферасы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9BCBC-31E7-4DB1-BE27-EE34C20EAB0C}" type="parTrans" cxnId="{B339D765-8F7C-47FF-B1C8-89CD85282CFB}">
      <dgm:prSet/>
      <dgm:spPr/>
      <dgm:t>
        <a:bodyPr/>
        <a:lstStyle/>
        <a:p>
          <a:endParaRPr lang="ru-RU"/>
        </a:p>
      </dgm:t>
    </dgm:pt>
    <dgm:pt modelId="{AD91C186-6584-4454-B967-DD850F6CABCE}" type="sibTrans" cxnId="{B339D765-8F7C-47FF-B1C8-89CD85282CFB}">
      <dgm:prSet/>
      <dgm:spPr/>
      <dgm:t>
        <a:bodyPr/>
        <a:lstStyle/>
        <a:p>
          <a:endParaRPr lang="ru-RU"/>
        </a:p>
      </dgm:t>
    </dgm:pt>
    <dgm:pt modelId="{E138C506-AA7C-437E-A531-5A5B25068B0D}">
      <dgm:prSet custT="1"/>
      <dgm:spPr/>
      <dgm:t>
        <a:bodyPr/>
        <a:lstStyle/>
        <a:p>
          <a:pPr rtl="0"/>
          <a:r>
            <a:rPr lang="kk-KZ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Топқа бөліну</a:t>
          </a:r>
          <a:endParaRPr lang="ru-RU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EB99F-4E5F-48E1-81BD-BB9D694DFCD7}" type="parTrans" cxnId="{159EA0C5-6850-494C-9838-4C5F9AA4274E}">
      <dgm:prSet/>
      <dgm:spPr/>
      <dgm:t>
        <a:bodyPr/>
        <a:lstStyle/>
        <a:p>
          <a:endParaRPr lang="ru-RU"/>
        </a:p>
      </dgm:t>
    </dgm:pt>
    <dgm:pt modelId="{8761928E-C79B-4BDF-BC05-2AB460E131DE}" type="sibTrans" cxnId="{159EA0C5-6850-494C-9838-4C5F9AA4274E}">
      <dgm:prSet/>
      <dgm:spPr/>
      <dgm:t>
        <a:bodyPr/>
        <a:lstStyle/>
        <a:p>
          <a:endParaRPr lang="ru-RU"/>
        </a:p>
      </dgm:t>
    </dgm:pt>
    <dgm:pt modelId="{9DEB19BA-47F2-435F-9FFD-B373BD94D7E1}" type="pres">
      <dgm:prSet presAssocID="{CF200523-B2F5-48A9-89BE-AA49F70B49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37FBFF-109A-434C-84F8-B4FB8796DB9B}" type="pres">
      <dgm:prSet presAssocID="{969F7D21-77C2-4A91-85E5-A6029BA4EA47}" presName="circ1" presStyleLbl="vennNode1" presStyleIdx="0" presStyleCnt="2" custScaleX="135438" custScaleY="42929" custLinFactNeighborX="38570" custLinFactNeighborY="-32472"/>
      <dgm:spPr/>
      <dgm:t>
        <a:bodyPr/>
        <a:lstStyle/>
        <a:p>
          <a:endParaRPr lang="ru-RU"/>
        </a:p>
      </dgm:t>
    </dgm:pt>
    <dgm:pt modelId="{D0153393-9B0A-4D5D-AB5F-75208D215A05}" type="pres">
      <dgm:prSet presAssocID="{969F7D21-77C2-4A91-85E5-A6029BA4EA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2F135-24A9-4CBB-AC71-3BADBF1EBACA}" type="pres">
      <dgm:prSet presAssocID="{E138C506-AA7C-437E-A531-5A5B25068B0D}" presName="circ2" presStyleLbl="vennNode1" presStyleIdx="1" presStyleCnt="2" custScaleX="127262" custScaleY="46037" custLinFactNeighborX="-58157" custLinFactNeighborY="12148"/>
      <dgm:spPr/>
      <dgm:t>
        <a:bodyPr/>
        <a:lstStyle/>
        <a:p>
          <a:endParaRPr lang="ru-RU"/>
        </a:p>
      </dgm:t>
    </dgm:pt>
    <dgm:pt modelId="{8330C05E-37E0-4D90-A9E4-351D595D4F3A}" type="pres">
      <dgm:prSet presAssocID="{E138C506-AA7C-437E-A531-5A5B25068B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20FEE-2FB2-4F7A-85CC-805B6D04E5F4}" type="presOf" srcId="{E138C506-AA7C-437E-A531-5A5B25068B0D}" destId="{C262F135-24A9-4CBB-AC71-3BADBF1EBACA}" srcOrd="0" destOrd="0" presId="urn:microsoft.com/office/officeart/2005/8/layout/venn1"/>
    <dgm:cxn modelId="{E94997C8-7BD7-456C-97A7-2B2E656E378B}" type="presOf" srcId="{969F7D21-77C2-4A91-85E5-A6029BA4EA47}" destId="{EC37FBFF-109A-434C-84F8-B4FB8796DB9B}" srcOrd="0" destOrd="0" presId="urn:microsoft.com/office/officeart/2005/8/layout/venn1"/>
    <dgm:cxn modelId="{2CF68B0F-B975-4A82-91D0-DF3AB1E45551}" type="presOf" srcId="{E138C506-AA7C-437E-A531-5A5B25068B0D}" destId="{8330C05E-37E0-4D90-A9E4-351D595D4F3A}" srcOrd="1" destOrd="0" presId="urn:microsoft.com/office/officeart/2005/8/layout/venn1"/>
    <dgm:cxn modelId="{C390AB32-B473-4323-AC50-17231FD7170F}" type="presOf" srcId="{969F7D21-77C2-4A91-85E5-A6029BA4EA47}" destId="{D0153393-9B0A-4D5D-AB5F-75208D215A05}" srcOrd="1" destOrd="0" presId="urn:microsoft.com/office/officeart/2005/8/layout/venn1"/>
    <dgm:cxn modelId="{B339D765-8F7C-47FF-B1C8-89CD85282CFB}" srcId="{CF200523-B2F5-48A9-89BE-AA49F70B498E}" destId="{969F7D21-77C2-4A91-85E5-A6029BA4EA47}" srcOrd="0" destOrd="0" parTransId="{E7E9BCBC-31E7-4DB1-BE27-EE34C20EAB0C}" sibTransId="{AD91C186-6584-4454-B967-DD850F6CABCE}"/>
    <dgm:cxn modelId="{159EA0C5-6850-494C-9838-4C5F9AA4274E}" srcId="{CF200523-B2F5-48A9-89BE-AA49F70B498E}" destId="{E138C506-AA7C-437E-A531-5A5B25068B0D}" srcOrd="1" destOrd="0" parTransId="{AFCEB99F-4E5F-48E1-81BD-BB9D694DFCD7}" sibTransId="{8761928E-C79B-4BDF-BC05-2AB460E131DE}"/>
    <dgm:cxn modelId="{5324C91B-1651-4315-9EAF-A762D1372469}" type="presOf" srcId="{CF200523-B2F5-48A9-89BE-AA49F70B498E}" destId="{9DEB19BA-47F2-435F-9FFD-B373BD94D7E1}" srcOrd="0" destOrd="0" presId="urn:microsoft.com/office/officeart/2005/8/layout/venn1"/>
    <dgm:cxn modelId="{49497316-49FC-45F9-A751-0D187C7EB07E}" type="presParOf" srcId="{9DEB19BA-47F2-435F-9FFD-B373BD94D7E1}" destId="{EC37FBFF-109A-434C-84F8-B4FB8796DB9B}" srcOrd="0" destOrd="0" presId="urn:microsoft.com/office/officeart/2005/8/layout/venn1"/>
    <dgm:cxn modelId="{FA77E429-FA9C-4DF9-ACFF-5021ADD2A1D1}" type="presParOf" srcId="{9DEB19BA-47F2-435F-9FFD-B373BD94D7E1}" destId="{D0153393-9B0A-4D5D-AB5F-75208D215A05}" srcOrd="1" destOrd="0" presId="urn:microsoft.com/office/officeart/2005/8/layout/venn1"/>
    <dgm:cxn modelId="{1FC642C9-15AF-456B-ADA4-D81A147C9366}" type="presParOf" srcId="{9DEB19BA-47F2-435F-9FFD-B373BD94D7E1}" destId="{C262F135-24A9-4CBB-AC71-3BADBF1EBACA}" srcOrd="2" destOrd="0" presId="urn:microsoft.com/office/officeart/2005/8/layout/venn1"/>
    <dgm:cxn modelId="{2807D0EF-9D9C-4FCA-BCF5-3F356A263751}" type="presParOf" srcId="{9DEB19BA-47F2-435F-9FFD-B373BD94D7E1}" destId="{8330C05E-37E0-4D90-A9E4-351D595D4F3A}" srcOrd="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0798E6-F422-472C-A2A4-34EF3F21B26B}" type="doc">
      <dgm:prSet loTypeId="urn:microsoft.com/office/officeart/2005/8/layout/target3" loCatId="relationship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B1A5D7A-E078-4133-80E9-F7535CFFB831}">
      <dgm:prSet custT="1"/>
      <dgm:spPr/>
      <dgm:t>
        <a:bodyPr/>
        <a:lstStyle/>
        <a:p>
          <a:pPr rtl="0"/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 білімді меңгерту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1B646-F807-438F-8EC0-5F9A61090AC6}" type="parTrans" cxnId="{0CF8F17B-ACE4-49A3-9827-495E1F233A64}">
      <dgm:prSet/>
      <dgm:spPr/>
      <dgm:t>
        <a:bodyPr/>
        <a:lstStyle/>
        <a:p>
          <a:endParaRPr lang="ru-RU"/>
        </a:p>
      </dgm:t>
    </dgm:pt>
    <dgm:pt modelId="{9CA51D70-200E-409D-86AA-C3FEC7390999}" type="sibTrans" cxnId="{0CF8F17B-ACE4-49A3-9827-495E1F233A64}">
      <dgm:prSet/>
      <dgm:spPr/>
      <dgm:t>
        <a:bodyPr/>
        <a:lstStyle/>
        <a:p>
          <a:endParaRPr lang="ru-RU"/>
        </a:p>
      </dgm:t>
    </dgm:pt>
    <dgm:pt modelId="{F184ABE6-0E0D-4C05-A912-F9481EE9E64E}" type="pres">
      <dgm:prSet presAssocID="{C40798E6-F422-472C-A2A4-34EF3F21B2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B3735B-97FA-47C0-99D0-3ACDB4DCDF99}" type="pres">
      <dgm:prSet presAssocID="{DB1A5D7A-E078-4133-80E9-F7535CFFB831}" presName="circle1" presStyleLbl="node1" presStyleIdx="0" presStyleCnt="1"/>
      <dgm:spPr/>
    </dgm:pt>
    <dgm:pt modelId="{B6E03E55-1A3F-417C-BF8A-F3E6B073BA95}" type="pres">
      <dgm:prSet presAssocID="{DB1A5D7A-E078-4133-80E9-F7535CFFB831}" presName="space" presStyleCnt="0"/>
      <dgm:spPr/>
    </dgm:pt>
    <dgm:pt modelId="{823C4682-8128-49E9-8DEB-EC20AA0514A0}" type="pres">
      <dgm:prSet presAssocID="{DB1A5D7A-E078-4133-80E9-F7535CFFB831}" presName="rect1" presStyleLbl="alignAcc1" presStyleIdx="0" presStyleCnt="1" custLinFactNeighborX="5776" custLinFactNeighborY="-45332"/>
      <dgm:spPr/>
      <dgm:t>
        <a:bodyPr/>
        <a:lstStyle/>
        <a:p>
          <a:endParaRPr lang="ru-RU"/>
        </a:p>
      </dgm:t>
    </dgm:pt>
    <dgm:pt modelId="{FF90CE57-FE41-4FC6-B3C8-D893E57FC6D4}" type="pres">
      <dgm:prSet presAssocID="{DB1A5D7A-E078-4133-80E9-F7535CFFB83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3E8CD-DC39-4286-8CE5-D2397D7D026C}" type="presOf" srcId="{DB1A5D7A-E078-4133-80E9-F7535CFFB831}" destId="{823C4682-8128-49E9-8DEB-EC20AA0514A0}" srcOrd="0" destOrd="0" presId="urn:microsoft.com/office/officeart/2005/8/layout/target3"/>
    <dgm:cxn modelId="{D4EE5956-0719-4C7C-910C-AAFC5973959F}" type="presOf" srcId="{DB1A5D7A-E078-4133-80E9-F7535CFFB831}" destId="{FF90CE57-FE41-4FC6-B3C8-D893E57FC6D4}" srcOrd="1" destOrd="0" presId="urn:microsoft.com/office/officeart/2005/8/layout/target3"/>
    <dgm:cxn modelId="{0CF8F17B-ACE4-49A3-9827-495E1F233A64}" srcId="{C40798E6-F422-472C-A2A4-34EF3F21B26B}" destId="{DB1A5D7A-E078-4133-80E9-F7535CFFB831}" srcOrd="0" destOrd="0" parTransId="{CC91B646-F807-438F-8EC0-5F9A61090AC6}" sibTransId="{9CA51D70-200E-409D-86AA-C3FEC7390999}"/>
    <dgm:cxn modelId="{6BFEB2A3-7FE8-4298-BDED-EA7B1E18085D}" type="presOf" srcId="{C40798E6-F422-472C-A2A4-34EF3F21B26B}" destId="{F184ABE6-0E0D-4C05-A912-F9481EE9E64E}" srcOrd="0" destOrd="0" presId="urn:microsoft.com/office/officeart/2005/8/layout/target3"/>
    <dgm:cxn modelId="{DF11BAA5-3AFF-4E5E-BF79-7BFF1B60DD97}" type="presParOf" srcId="{F184ABE6-0E0D-4C05-A912-F9481EE9E64E}" destId="{FFB3735B-97FA-47C0-99D0-3ACDB4DCDF99}" srcOrd="0" destOrd="0" presId="urn:microsoft.com/office/officeart/2005/8/layout/target3"/>
    <dgm:cxn modelId="{2613751F-1500-4205-B81C-66F04EC197AF}" type="presParOf" srcId="{F184ABE6-0E0D-4C05-A912-F9481EE9E64E}" destId="{B6E03E55-1A3F-417C-BF8A-F3E6B073BA95}" srcOrd="1" destOrd="0" presId="urn:microsoft.com/office/officeart/2005/8/layout/target3"/>
    <dgm:cxn modelId="{338DF702-AAB1-4A2F-8E43-FB810DF815A7}" type="presParOf" srcId="{F184ABE6-0E0D-4C05-A912-F9481EE9E64E}" destId="{823C4682-8128-49E9-8DEB-EC20AA0514A0}" srcOrd="2" destOrd="0" presId="urn:microsoft.com/office/officeart/2005/8/layout/target3"/>
    <dgm:cxn modelId="{75E4A2A1-D437-4F2C-BEC1-F1310E7B8D23}" type="presParOf" srcId="{F184ABE6-0E0D-4C05-A912-F9481EE9E64E}" destId="{FF90CE57-FE41-4FC6-B3C8-D893E57FC6D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44BA39-D9F3-4B23-898D-75369F4D1A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4C192C-FEF7-44C7-A958-111B35F659DE}">
      <dgm:prSet custT="1"/>
      <dgm:spPr/>
      <dgm:t>
        <a:bodyPr/>
        <a:lstStyle/>
        <a:p>
          <a:pPr rtl="0"/>
          <a:r>
            <a: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«Айнытпай сал» ойыны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863E2-609D-4373-BBF2-5CE6297539A0}" type="parTrans" cxnId="{DD4A23E9-68A7-408A-89DE-8518F4BBBCCC}">
      <dgm:prSet/>
      <dgm:spPr/>
      <dgm:t>
        <a:bodyPr/>
        <a:lstStyle/>
        <a:p>
          <a:endParaRPr lang="ru-RU"/>
        </a:p>
      </dgm:t>
    </dgm:pt>
    <dgm:pt modelId="{7406DE26-8B03-4AC9-BFFC-1AD686E45FC5}" type="sibTrans" cxnId="{DD4A23E9-68A7-408A-89DE-8518F4BBBCCC}">
      <dgm:prSet/>
      <dgm:spPr/>
      <dgm:t>
        <a:bodyPr/>
        <a:lstStyle/>
        <a:p>
          <a:endParaRPr lang="ru-RU"/>
        </a:p>
      </dgm:t>
    </dgm:pt>
    <dgm:pt modelId="{0660DFB3-00D2-4431-9DF2-59F2EAD167C7}" type="pres">
      <dgm:prSet presAssocID="{3044BA39-D9F3-4B23-898D-75369F4D1A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C19D2-DC9E-494E-9903-88B39052DBE3}" type="pres">
      <dgm:prSet presAssocID="{3E4C192C-FEF7-44C7-A958-111B35F659D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A23E9-68A7-408A-89DE-8518F4BBBCCC}" srcId="{3044BA39-D9F3-4B23-898D-75369F4D1A7E}" destId="{3E4C192C-FEF7-44C7-A958-111B35F659DE}" srcOrd="0" destOrd="0" parTransId="{C78863E2-609D-4373-BBF2-5CE6297539A0}" sibTransId="{7406DE26-8B03-4AC9-BFFC-1AD686E45FC5}"/>
    <dgm:cxn modelId="{12630784-422E-45D1-8C05-B7E44B9C6ADF}" type="presOf" srcId="{3E4C192C-FEF7-44C7-A958-111B35F659DE}" destId="{065C19D2-DC9E-494E-9903-88B39052DBE3}" srcOrd="0" destOrd="0" presId="urn:microsoft.com/office/officeart/2005/8/layout/process1"/>
    <dgm:cxn modelId="{A453A8C2-4B3F-47D5-9136-DAE636AD7F6C}" type="presOf" srcId="{3044BA39-D9F3-4B23-898D-75369F4D1A7E}" destId="{0660DFB3-00D2-4431-9DF2-59F2EAD167C7}" srcOrd="0" destOrd="0" presId="urn:microsoft.com/office/officeart/2005/8/layout/process1"/>
    <dgm:cxn modelId="{64AAE32D-C501-490E-B1CF-44EB66A56DC5}" type="presParOf" srcId="{0660DFB3-00D2-4431-9DF2-59F2EAD167C7}" destId="{065C19D2-DC9E-494E-9903-88B39052DBE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5C1632-FE44-450D-9998-809C0D73FA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14D4B8A-5FA0-45F9-92C1-9A4DF717F1D2}">
      <dgm:prSet custT="1"/>
      <dgm:spPr/>
      <dgm:t>
        <a:bodyPr/>
        <a:lstStyle/>
        <a:p>
          <a:pPr algn="ctr" rtl="0"/>
          <a:r>
            <a: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Төрт түлік малдың пайдасы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81B59-BDF8-4983-8293-B306AC055790}" type="parTrans" cxnId="{D06EE61A-C6C2-40C0-BC7F-29932FCC2AE6}">
      <dgm:prSet/>
      <dgm:spPr/>
      <dgm:t>
        <a:bodyPr/>
        <a:lstStyle/>
        <a:p>
          <a:endParaRPr lang="ru-RU"/>
        </a:p>
      </dgm:t>
    </dgm:pt>
    <dgm:pt modelId="{9C6DA67F-2AFC-49C3-B43F-500CDD1258C5}" type="sibTrans" cxnId="{D06EE61A-C6C2-40C0-BC7F-29932FCC2AE6}">
      <dgm:prSet/>
      <dgm:spPr/>
      <dgm:t>
        <a:bodyPr/>
        <a:lstStyle/>
        <a:p>
          <a:endParaRPr lang="ru-RU"/>
        </a:p>
      </dgm:t>
    </dgm:pt>
    <dgm:pt modelId="{4BDE363A-99EF-4F3F-B8BD-FA74FB83E6FB}" type="pres">
      <dgm:prSet presAssocID="{535C1632-FE44-450D-9998-809C0D73FA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F8DD6-0439-48A2-9050-31AE83A93E1F}" type="pres">
      <dgm:prSet presAssocID="{814D4B8A-5FA0-45F9-92C1-9A4DF717F1D2}" presName="parentText" presStyleLbl="node1" presStyleIdx="0" presStyleCnt="1" custLinFactNeighborX="-13450" custLinFactNeighborY="-42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5C67DF-6C85-4F35-AC51-EED13ECFAC32}" type="presOf" srcId="{814D4B8A-5FA0-45F9-92C1-9A4DF717F1D2}" destId="{F28F8DD6-0439-48A2-9050-31AE83A93E1F}" srcOrd="0" destOrd="0" presId="urn:microsoft.com/office/officeart/2005/8/layout/vList2"/>
    <dgm:cxn modelId="{D06EE61A-C6C2-40C0-BC7F-29932FCC2AE6}" srcId="{535C1632-FE44-450D-9998-809C0D73FA77}" destId="{814D4B8A-5FA0-45F9-92C1-9A4DF717F1D2}" srcOrd="0" destOrd="0" parTransId="{63881B59-BDF8-4983-8293-B306AC055790}" sibTransId="{9C6DA67F-2AFC-49C3-B43F-500CDD1258C5}"/>
    <dgm:cxn modelId="{C147FB8D-B750-479D-9C6C-0B6A810C2055}" type="presOf" srcId="{535C1632-FE44-450D-9998-809C0D73FA77}" destId="{4BDE363A-99EF-4F3F-B8BD-FA74FB83E6FB}" srcOrd="0" destOrd="0" presId="urn:microsoft.com/office/officeart/2005/8/layout/vList2"/>
    <dgm:cxn modelId="{770E0CAD-09C7-49CA-868B-0DA8A4CD0712}" type="presParOf" srcId="{4BDE363A-99EF-4F3F-B8BD-FA74FB83E6FB}" destId="{F28F8DD6-0439-48A2-9050-31AE83A93E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DFC053-D140-430C-A0D9-C726C56F44FC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12C98A0-E874-413F-9921-30645E45B482}">
      <dgm:prSet/>
      <dgm:spPr/>
      <dgm:t>
        <a:bodyPr/>
        <a:lstStyle/>
        <a:p>
          <a:pPr algn="ctr" rtl="0"/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Сергіту сәті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88A2F-044B-43AD-BECA-F73814B21281}" type="parTrans" cxnId="{C8B8EFAB-4F33-433B-89D5-43AD9E2D93F8}">
      <dgm:prSet/>
      <dgm:spPr/>
      <dgm:t>
        <a:bodyPr/>
        <a:lstStyle/>
        <a:p>
          <a:endParaRPr lang="ru-RU"/>
        </a:p>
      </dgm:t>
    </dgm:pt>
    <dgm:pt modelId="{F15A44D5-5627-46BA-A5CD-F8983B89E03A}" type="sibTrans" cxnId="{C8B8EFAB-4F33-433B-89D5-43AD9E2D93F8}">
      <dgm:prSet/>
      <dgm:spPr/>
      <dgm:t>
        <a:bodyPr/>
        <a:lstStyle/>
        <a:p>
          <a:endParaRPr lang="ru-RU"/>
        </a:p>
      </dgm:t>
    </dgm:pt>
    <dgm:pt modelId="{4F2277B8-F4A0-4451-8B1F-D483E602502B}" type="pres">
      <dgm:prSet presAssocID="{00DFC053-D140-430C-A0D9-C726C56F44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9AAA3B-D398-4740-B477-5F985C76C690}" type="pres">
      <dgm:prSet presAssocID="{312C98A0-E874-413F-9921-30645E45B4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8EFAB-4F33-433B-89D5-43AD9E2D93F8}" srcId="{00DFC053-D140-430C-A0D9-C726C56F44FC}" destId="{312C98A0-E874-413F-9921-30645E45B482}" srcOrd="0" destOrd="0" parTransId="{29B88A2F-044B-43AD-BECA-F73814B21281}" sibTransId="{F15A44D5-5627-46BA-A5CD-F8983B89E03A}"/>
    <dgm:cxn modelId="{971E9D3A-B335-4A14-9C6A-34CD7A7F317B}" type="presOf" srcId="{00DFC053-D140-430C-A0D9-C726C56F44FC}" destId="{4F2277B8-F4A0-4451-8B1F-D483E602502B}" srcOrd="0" destOrd="0" presId="urn:microsoft.com/office/officeart/2005/8/layout/vList2"/>
    <dgm:cxn modelId="{DD3DFC10-785B-4739-BF84-C44621487206}" type="presOf" srcId="{312C98A0-E874-413F-9921-30645E45B482}" destId="{579AAA3B-D398-4740-B477-5F985C76C690}" srcOrd="0" destOrd="0" presId="urn:microsoft.com/office/officeart/2005/8/layout/vList2"/>
    <dgm:cxn modelId="{A2E33D9D-C93A-4973-90BE-2512CFD153BB}" type="presParOf" srcId="{4F2277B8-F4A0-4451-8B1F-D483E602502B}" destId="{579AAA3B-D398-4740-B477-5F985C76C6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160369-53FF-4608-B73F-3AA0CA2BDF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5FCD439-085E-4887-84F4-8051978764D1}">
      <dgm:prSet custT="1"/>
      <dgm:spPr/>
      <dgm:t>
        <a:bodyPr/>
        <a:lstStyle/>
        <a:p>
          <a:pPr algn="ctr" rtl="0"/>
          <a:r>
            <a:rPr lang="kk-KZ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«Төлдерін тап» ойыны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CAFAC-C887-4EDC-9E9A-B0AB0138B86E}" type="parTrans" cxnId="{368822AA-93E2-4967-81BB-9D4E4F78174C}">
      <dgm:prSet/>
      <dgm:spPr/>
      <dgm:t>
        <a:bodyPr/>
        <a:lstStyle/>
        <a:p>
          <a:endParaRPr lang="ru-RU"/>
        </a:p>
      </dgm:t>
    </dgm:pt>
    <dgm:pt modelId="{FBBD40DF-77C5-4CAA-8F4F-1DFBDDF8F67F}" type="sibTrans" cxnId="{368822AA-93E2-4967-81BB-9D4E4F78174C}">
      <dgm:prSet/>
      <dgm:spPr/>
      <dgm:t>
        <a:bodyPr/>
        <a:lstStyle/>
        <a:p>
          <a:endParaRPr lang="ru-RU"/>
        </a:p>
      </dgm:t>
    </dgm:pt>
    <dgm:pt modelId="{F405D224-3446-4CD4-BD52-112899806DAA}" type="pres">
      <dgm:prSet presAssocID="{1F160369-53FF-4608-B73F-3AA0CA2BDF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66F6A1-1DD3-4B4E-821E-0D3413076677}" type="pres">
      <dgm:prSet presAssocID="{B5FCD439-085E-4887-84F4-8051978764D1}" presName="parentText" presStyleLbl="node1" presStyleIdx="0" presStyleCnt="1" custLinFactY="-18695" custLinFactNeighborX="-422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8822AA-93E2-4967-81BB-9D4E4F78174C}" srcId="{1F160369-53FF-4608-B73F-3AA0CA2BDF6F}" destId="{B5FCD439-085E-4887-84F4-8051978764D1}" srcOrd="0" destOrd="0" parTransId="{244CAFAC-C887-4EDC-9E9A-B0AB0138B86E}" sibTransId="{FBBD40DF-77C5-4CAA-8F4F-1DFBDDF8F67F}"/>
    <dgm:cxn modelId="{9F193636-8FCC-42DE-AF37-C66496F3BDAC}" type="presOf" srcId="{1F160369-53FF-4608-B73F-3AA0CA2BDF6F}" destId="{F405D224-3446-4CD4-BD52-112899806DAA}" srcOrd="0" destOrd="0" presId="urn:microsoft.com/office/officeart/2005/8/layout/vList2"/>
    <dgm:cxn modelId="{CA2BA055-0E20-4FD8-BEBD-DAE51567685D}" type="presOf" srcId="{B5FCD439-085E-4887-84F4-8051978764D1}" destId="{CD66F6A1-1DD3-4B4E-821E-0D3413076677}" srcOrd="0" destOrd="0" presId="urn:microsoft.com/office/officeart/2005/8/layout/vList2"/>
    <dgm:cxn modelId="{09128FE4-6B78-4D65-9E43-E97048A5961F}" type="presParOf" srcId="{F405D224-3446-4CD4-BD52-112899806DAA}" destId="{CD66F6A1-1DD3-4B4E-821E-0D3413076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79DAFF-3A13-47D4-A104-A8DE1106BE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5446FE-C992-430D-B083-1E5FA5662681}">
      <dgm:prSet custT="1"/>
      <dgm:spPr/>
      <dgm:t>
        <a:bodyPr/>
        <a:lstStyle/>
        <a:p>
          <a:pPr algn="ctr" rtl="0"/>
          <a:r>
            <a: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Сәйкестендіру</a:t>
          </a:r>
          <a:endParaRPr lang="ru-RU" sz="3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1AE2A-E25F-41F3-849B-F16D09323830}" type="parTrans" cxnId="{6DCCE263-6207-43B7-AB6C-400805060FA3}">
      <dgm:prSet/>
      <dgm:spPr/>
      <dgm:t>
        <a:bodyPr/>
        <a:lstStyle/>
        <a:p>
          <a:endParaRPr lang="ru-RU"/>
        </a:p>
      </dgm:t>
    </dgm:pt>
    <dgm:pt modelId="{FD7AF11B-8D52-4654-AC6C-1A107B4FA415}" type="sibTrans" cxnId="{6DCCE263-6207-43B7-AB6C-400805060FA3}">
      <dgm:prSet/>
      <dgm:spPr/>
      <dgm:t>
        <a:bodyPr/>
        <a:lstStyle/>
        <a:p>
          <a:endParaRPr lang="ru-RU"/>
        </a:p>
      </dgm:t>
    </dgm:pt>
    <dgm:pt modelId="{2C536242-675E-4F7F-BB27-B3308AA5BF27}" type="pres">
      <dgm:prSet presAssocID="{6179DAFF-3A13-47D4-A104-A8DE1106BE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800315-AEFB-47FC-908C-D0B45F0246AC}" type="pres">
      <dgm:prSet presAssocID="{425446FE-C992-430D-B083-1E5FA5662681}" presName="parentText" presStyleLbl="node1" presStyleIdx="0" presStyleCnt="1" custLinFactNeighborX="-9918" custLinFactNeighborY="2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CCE263-6207-43B7-AB6C-400805060FA3}" srcId="{6179DAFF-3A13-47D4-A104-A8DE1106BE71}" destId="{425446FE-C992-430D-B083-1E5FA5662681}" srcOrd="0" destOrd="0" parTransId="{AE81AE2A-E25F-41F3-849B-F16D09323830}" sibTransId="{FD7AF11B-8D52-4654-AC6C-1A107B4FA415}"/>
    <dgm:cxn modelId="{5DF5C144-28B1-44F6-B3A4-47456BD77A9F}" type="presOf" srcId="{425446FE-C992-430D-B083-1E5FA5662681}" destId="{47800315-AEFB-47FC-908C-D0B45F0246AC}" srcOrd="0" destOrd="0" presId="urn:microsoft.com/office/officeart/2005/8/layout/vList2"/>
    <dgm:cxn modelId="{EF822FA9-C299-4012-B212-EB44D59C0709}" type="presOf" srcId="{6179DAFF-3A13-47D4-A104-A8DE1106BE71}" destId="{2C536242-675E-4F7F-BB27-B3308AA5BF27}" srcOrd="0" destOrd="0" presId="urn:microsoft.com/office/officeart/2005/8/layout/vList2"/>
    <dgm:cxn modelId="{62C6EAAE-361C-4AE5-887D-2B427E0AE2D2}" type="presParOf" srcId="{2C536242-675E-4F7F-BB27-B3308AA5BF27}" destId="{47800315-AEFB-47FC-908C-D0B45F0246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0B0A6-D900-4DEB-8B72-496112F6408D}">
      <dsp:nvSpPr>
        <dsp:cNvPr id="0" name=""/>
        <dsp:cNvSpPr/>
      </dsp:nvSpPr>
      <dsp:spPr>
        <a:xfrm>
          <a:off x="0" y="0"/>
          <a:ext cx="8977069" cy="108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тақырыбы: </a:t>
          </a:r>
          <a:r>
            <a:rPr lang="kk-KZ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Үй жануарлары мен үй құстары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02" y="53002"/>
        <a:ext cx="8871065" cy="9797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1E352-21A3-4F79-A67B-AED32136E1B7}">
      <dsp:nvSpPr>
        <dsp:cNvPr id="0" name=""/>
        <dsp:cNvSpPr/>
      </dsp:nvSpPr>
      <dsp:spPr>
        <a:xfrm>
          <a:off x="7568" y="0"/>
          <a:ext cx="3060216" cy="1261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Мақсаты: </a:t>
          </a: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Тақырыпты зейін қойып түсініп, мазмұнын түсіне білуге үйрету,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27" y="36959"/>
        <a:ext cx="2986298" cy="1187965"/>
      </dsp:txXfrm>
    </dsp:sp>
    <dsp:sp modelId="{D217D0E8-BE4F-4912-AEF5-DE7284853509}">
      <dsp:nvSpPr>
        <dsp:cNvPr id="0" name=""/>
        <dsp:cNvSpPr/>
      </dsp:nvSpPr>
      <dsp:spPr>
        <a:xfrm>
          <a:off x="3581900" y="0"/>
          <a:ext cx="3060216" cy="1261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мазмұны бойынша қойылған сұрақтарға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8859" y="36959"/>
        <a:ext cx="2986298" cy="1187965"/>
      </dsp:txXfrm>
    </dsp:sp>
    <dsp:sp modelId="{F02BF0D9-FA9D-41D2-B978-FC5285A87345}">
      <dsp:nvSpPr>
        <dsp:cNvPr id="0" name=""/>
        <dsp:cNvSpPr/>
      </dsp:nvSpPr>
      <dsp:spPr>
        <a:xfrm>
          <a:off x="7156232" y="0"/>
          <a:ext cx="3060216" cy="1261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жауап беруге ынталарын арттыру.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3191" y="36959"/>
        <a:ext cx="2986298" cy="1187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38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4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64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63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33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77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08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01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36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69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E2403-9251-4923-85DD-2511558C7FC8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6F966-7A08-4555-B1DC-FD89EE5A3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04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Layout" Target="../diagrams/layout6.xml"/><Relationship Id="rId18" Type="http://schemas.microsoft.com/office/2007/relationships/diagramDrawing" Target="../diagrams/drawing6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image" Target="../media/image5.png"/><Relationship Id="rId19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048813438"/>
              </p:ext>
            </p:extLst>
          </p:nvPr>
        </p:nvGraphicFramePr>
        <p:xfrm>
          <a:off x="1597190" y="104932"/>
          <a:ext cx="8977069" cy="109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164226336"/>
              </p:ext>
            </p:extLst>
          </p:nvPr>
        </p:nvGraphicFramePr>
        <p:xfrm>
          <a:off x="953779" y="1371187"/>
          <a:ext cx="10224017" cy="12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C:\Users\D.C.COM\Desktop\DSC05486.JPG"/>
          <p:cNvPicPr>
            <a:picLocks noChangeAspect="1" noChangeArrowheads="1"/>
          </p:cNvPicPr>
          <p:nvPr/>
        </p:nvPicPr>
        <p:blipFill>
          <a:blip r:embed="rId10" cstate="print"/>
          <a:srcRect r="8834"/>
          <a:stretch>
            <a:fillRect/>
          </a:stretch>
        </p:blipFill>
        <p:spPr bwMode="auto">
          <a:xfrm>
            <a:off x="5997039" y="2817235"/>
            <a:ext cx="4750130" cy="3678568"/>
          </a:xfrm>
          <a:prstGeom prst="rect">
            <a:avLst/>
          </a:prstGeom>
          <a:noFill/>
        </p:spPr>
      </p:pic>
      <p:pic>
        <p:nvPicPr>
          <p:cNvPr id="1027" name="Picture 3" descr="C:\Users\D.C.COM\Desktop\DSC05477.JPG"/>
          <p:cNvPicPr>
            <a:picLocks noChangeAspect="1" noChangeArrowheads="1"/>
          </p:cNvPicPr>
          <p:nvPr/>
        </p:nvPicPr>
        <p:blipFill>
          <a:blip r:embed="rId11" cstate="print"/>
          <a:srcRect l="5498" r="4718"/>
          <a:stretch>
            <a:fillRect/>
          </a:stretch>
        </p:blipFill>
        <p:spPr bwMode="auto">
          <a:xfrm>
            <a:off x="641269" y="2900359"/>
            <a:ext cx="4940134" cy="3583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299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004130863"/>
              </p:ext>
            </p:extLst>
          </p:nvPr>
        </p:nvGraphicFramePr>
        <p:xfrm>
          <a:off x="0" y="0"/>
          <a:ext cx="8448542" cy="534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226" y="143307"/>
            <a:ext cx="4404576" cy="3490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59" t="12362" r="21384" b="25828"/>
          <a:stretch/>
        </p:blipFill>
        <p:spPr>
          <a:xfrm>
            <a:off x="5388328" y="3241964"/>
            <a:ext cx="4451797" cy="34830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098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22907350"/>
              </p:ext>
            </p:extLst>
          </p:nvPr>
        </p:nvGraphicFramePr>
        <p:xfrm>
          <a:off x="347730" y="347730"/>
          <a:ext cx="2414379" cy="89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945078889"/>
              </p:ext>
            </p:extLst>
          </p:nvPr>
        </p:nvGraphicFramePr>
        <p:xfrm>
          <a:off x="1026622" y="1514203"/>
          <a:ext cx="3223406" cy="56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 descr="https://lh3.googleusercontent.com/JimrJcGqd6RSdJiPWap_wjM06GOp_ZzKKuy9VkJBYW5b9OPLxWte4wKl3ptYqhid1i_GL7ZAn7jPjxho-QK8pzZTp1uygjqdJ_vQarCtJVXen3_5KfJ2PjXkTJK3_fYGlFHw_NZpqs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19" r="596" b="7185"/>
          <a:stretch/>
        </p:blipFill>
        <p:spPr bwMode="auto">
          <a:xfrm>
            <a:off x="607274" y="3202815"/>
            <a:ext cx="4703539" cy="29991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057" y="2193741"/>
            <a:ext cx="5940425" cy="3713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990863923"/>
              </p:ext>
            </p:extLst>
          </p:nvPr>
        </p:nvGraphicFramePr>
        <p:xfrm>
          <a:off x="6072039" y="874139"/>
          <a:ext cx="4404574" cy="70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9105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76480540"/>
              </p:ext>
            </p:extLst>
          </p:nvPr>
        </p:nvGraphicFramePr>
        <p:xfrm>
          <a:off x="581891" y="931025"/>
          <a:ext cx="443899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15447" y="581891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«Төлдер» әні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04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98333678"/>
              </p:ext>
            </p:extLst>
          </p:nvPr>
        </p:nvGraphicFramePr>
        <p:xfrm>
          <a:off x="2477193" y="406644"/>
          <a:ext cx="6633556" cy="75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s://fs00.infourok.ru/images/doc/173/199196/hello_html_m3dc01b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943" y="1330036"/>
            <a:ext cx="4279070" cy="249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35" r="442" b="8008"/>
          <a:stretch/>
        </p:blipFill>
        <p:spPr>
          <a:xfrm>
            <a:off x="317199" y="2215934"/>
            <a:ext cx="3149005" cy="2968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36"/>
          <a:stretch/>
        </p:blipFill>
        <p:spPr>
          <a:xfrm>
            <a:off x="3787138" y="3987384"/>
            <a:ext cx="4202874" cy="274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4"/>
          <a:stretch/>
        </p:blipFill>
        <p:spPr>
          <a:xfrm>
            <a:off x="8310946" y="1925007"/>
            <a:ext cx="3502372" cy="3076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95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32/41263/hello_html_2469382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768" y="2519397"/>
            <a:ext cx="4734710" cy="36875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871" y="496590"/>
            <a:ext cx="5125317" cy="4045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688944182"/>
              </p:ext>
            </p:extLst>
          </p:nvPr>
        </p:nvGraphicFramePr>
        <p:xfrm>
          <a:off x="554636" y="464695"/>
          <a:ext cx="5426439" cy="107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345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01002106"/>
              </p:ext>
            </p:extLst>
          </p:nvPr>
        </p:nvGraphicFramePr>
        <p:xfrm>
          <a:off x="1214203" y="974362"/>
          <a:ext cx="9623686" cy="490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10952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79</Words>
  <Application>Microsoft Office PowerPoint</Application>
  <PresentationFormat>Произвольный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7</dc:creator>
  <cp:lastModifiedBy>D.C.COM</cp:lastModifiedBy>
  <cp:revision>20</cp:revision>
  <dcterms:created xsi:type="dcterms:W3CDTF">2016-11-27T15:59:58Z</dcterms:created>
  <dcterms:modified xsi:type="dcterms:W3CDTF">2017-04-13T04:30:46Z</dcterms:modified>
</cp:coreProperties>
</file>