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9" r:id="rId5"/>
    <p:sldId id="260" r:id="rId6"/>
    <p:sldId id="267" r:id="rId7"/>
    <p:sldId id="261" r:id="rId8"/>
    <p:sldId id="263" r:id="rId9"/>
    <p:sldId id="264" r:id="rId10"/>
    <p:sldId id="269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12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CB1C-75CB-475F-BDA8-5B0C199BDA43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91E79-1676-4BBA-A28B-F3E3CFB56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213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CB1C-75CB-475F-BDA8-5B0C199BDA43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91E79-1676-4BBA-A28B-F3E3CFB56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923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CB1C-75CB-475F-BDA8-5B0C199BDA43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91E79-1676-4BBA-A28B-F3E3CFB56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000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CB1C-75CB-475F-BDA8-5B0C199BDA43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91E79-1676-4BBA-A28B-F3E3CFB56855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9647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CB1C-75CB-475F-BDA8-5B0C199BDA43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91E79-1676-4BBA-A28B-F3E3CFB56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622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CB1C-75CB-475F-BDA8-5B0C199BDA43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91E79-1676-4BBA-A28B-F3E3CFB56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138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CB1C-75CB-475F-BDA8-5B0C199BDA43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91E79-1676-4BBA-A28B-F3E3CFB56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140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CB1C-75CB-475F-BDA8-5B0C199BDA43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91E79-1676-4BBA-A28B-F3E3CFB56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486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CB1C-75CB-475F-BDA8-5B0C199BDA43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91E79-1676-4BBA-A28B-F3E3CFB56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04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CB1C-75CB-475F-BDA8-5B0C199BDA43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91E79-1676-4BBA-A28B-F3E3CFB56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77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CB1C-75CB-475F-BDA8-5B0C199BDA43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91E79-1676-4BBA-A28B-F3E3CFB56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290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CB1C-75CB-475F-BDA8-5B0C199BDA43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91E79-1676-4BBA-A28B-F3E3CFB56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633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CB1C-75CB-475F-BDA8-5B0C199BDA43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91E79-1676-4BBA-A28B-F3E3CFB56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745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CB1C-75CB-475F-BDA8-5B0C199BDA43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91E79-1676-4BBA-A28B-F3E3CFB56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566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CB1C-75CB-475F-BDA8-5B0C199BDA43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91E79-1676-4BBA-A28B-F3E3CFB56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667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CB1C-75CB-475F-BDA8-5B0C199BDA43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91E79-1676-4BBA-A28B-F3E3CFB56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23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CB1C-75CB-475F-BDA8-5B0C199BDA43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91E79-1676-4BBA-A28B-F3E3CFB56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37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334CB1C-75CB-475F-BDA8-5B0C199BDA43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4691E79-1676-4BBA-A28B-F3E3CFB56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30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1518" y="605927"/>
            <a:ext cx="97719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«Рад и горжусь, что оканчиваю свой долгий жизненный путь, сотрудничая с таким мастером»</a:t>
            </a:r>
          </a:p>
          <a:p>
            <a:endParaRPr lang="ru-RU" sz="3200" dirty="0" smtClean="0"/>
          </a:p>
          <a:p>
            <a:pPr algn="r"/>
            <a:r>
              <a:rPr lang="ru-RU" sz="3200" dirty="0" err="1" smtClean="0"/>
              <a:t>Мариус</a:t>
            </a:r>
            <a:r>
              <a:rPr lang="ru-RU" sz="3200" dirty="0" smtClean="0"/>
              <a:t> Иванович Петипа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92" y="1804870"/>
            <a:ext cx="4249648" cy="4816268"/>
          </a:xfrm>
          <a:prstGeom prst="rect">
            <a:avLst/>
          </a:prstGeom>
        </p:spPr>
      </p:pic>
      <p:pic>
        <p:nvPicPr>
          <p:cNvPr id="2" name="tanec-malen-kih-lebedey-klassi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6134" y="5889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0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2901" y="1509310"/>
            <a:ext cx="99261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/>
              <a:t>Актуальная ли сегодня музыка Петра Ильича </a:t>
            </a:r>
            <a:r>
              <a:rPr lang="ru-RU" sz="5400" dirty="0"/>
              <a:t>Ч</a:t>
            </a:r>
            <a:r>
              <a:rPr lang="ru-RU" sz="5400" dirty="0" smtClean="0"/>
              <a:t>айковского?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744176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6" y="165253"/>
            <a:ext cx="4054207" cy="54191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4033" y="590746"/>
            <a:ext cx="6666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Петр Ильич Чайковский </a:t>
            </a:r>
          </a:p>
          <a:p>
            <a:pPr algn="ctr"/>
            <a:r>
              <a:rPr lang="ru-RU" sz="3600" dirty="0" smtClean="0"/>
              <a:t>(1840-1893)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673687" y="3095740"/>
            <a:ext cx="558689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«Лебединое озеро» 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1877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Москва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653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82" y="2596250"/>
            <a:ext cx="2857500" cy="4067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046" y="694063"/>
            <a:ext cx="105761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Чешский </a:t>
            </a:r>
            <a:r>
              <a:rPr lang="ru-RU" sz="3600" dirty="0"/>
              <a:t>хореограф Вацлав </a:t>
            </a:r>
            <a:r>
              <a:rPr lang="ru-RU" sz="3600" dirty="0" err="1"/>
              <a:t>Рейзингер</a:t>
            </a:r>
            <a:r>
              <a:rPr lang="ru-RU" sz="3600" dirty="0"/>
              <a:t> поставил "едва ли не самый казённый, скучный и бедный балет, что дается в России". </a:t>
            </a:r>
            <a:endParaRPr lang="ru-RU" sz="3600" dirty="0" smtClean="0"/>
          </a:p>
          <a:p>
            <a:pPr algn="ctr"/>
            <a:endParaRPr lang="ru-RU" sz="3600" dirty="0" smtClean="0"/>
          </a:p>
          <a:p>
            <a:pPr algn="r"/>
            <a:r>
              <a:rPr lang="ru-RU" sz="3600" dirty="0" smtClean="0"/>
              <a:t>Герман </a:t>
            </a:r>
            <a:r>
              <a:rPr lang="ru-RU" sz="3600" dirty="0" err="1" smtClean="0"/>
              <a:t>Ларош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6211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39" y="1116641"/>
            <a:ext cx="9044848" cy="57413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3880" y="385590"/>
            <a:ext cx="7348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Одетта   Одиллия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81548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елый лебед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919" y="614191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9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30" y="812800"/>
            <a:ext cx="9271000" cy="604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4901" y="198304"/>
            <a:ext cx="7359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err="1" smtClean="0"/>
              <a:t>Пьерина</a:t>
            </a:r>
            <a:r>
              <a:rPr lang="ru-RU" sz="3600" dirty="0" smtClean="0"/>
              <a:t> </a:t>
            </a:r>
            <a:r>
              <a:rPr lang="ru-RU" sz="3600" dirty="0" err="1" smtClean="0"/>
              <a:t>Леньяни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3908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черный лебед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2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354" y="1961939"/>
            <a:ext cx="2191955" cy="46536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94053" y="672029"/>
            <a:ext cx="7546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Зигфрид                  Ротбарт 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10819" r="26525" b="3782"/>
          <a:stretch/>
        </p:blipFill>
        <p:spPr>
          <a:xfrm>
            <a:off x="6378765" y="1735156"/>
            <a:ext cx="4164375" cy="48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игфри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0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39</TotalTime>
  <Words>69</Words>
  <Application>Microsoft Office PowerPoint</Application>
  <PresentationFormat>Широкоэкранный</PresentationFormat>
  <Paragraphs>14</Paragraphs>
  <Slides>10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Times New Roman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slava</dc:creator>
  <cp:lastModifiedBy>slava</cp:lastModifiedBy>
  <cp:revision>13</cp:revision>
  <dcterms:created xsi:type="dcterms:W3CDTF">2018-03-10T10:30:42Z</dcterms:created>
  <dcterms:modified xsi:type="dcterms:W3CDTF">2018-04-06T16:37:31Z</dcterms:modified>
</cp:coreProperties>
</file>