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5" r:id="rId1"/>
  </p:sldMasterIdLst>
  <p:notesMasterIdLst>
    <p:notesMasterId r:id="rId40"/>
  </p:notesMasterIdLst>
  <p:sldIdLst>
    <p:sldId id="257" r:id="rId2"/>
    <p:sldId id="258" r:id="rId3"/>
    <p:sldId id="260" r:id="rId4"/>
    <p:sldId id="261" r:id="rId5"/>
    <p:sldId id="279" r:id="rId6"/>
    <p:sldId id="280" r:id="rId7"/>
    <p:sldId id="281" r:id="rId8"/>
    <p:sldId id="282" r:id="rId9"/>
    <p:sldId id="304" r:id="rId10"/>
    <p:sldId id="287" r:id="rId11"/>
    <p:sldId id="286" r:id="rId12"/>
    <p:sldId id="283" r:id="rId13"/>
    <p:sldId id="284" r:id="rId14"/>
    <p:sldId id="305" r:id="rId15"/>
    <p:sldId id="306" r:id="rId16"/>
    <p:sldId id="307" r:id="rId17"/>
    <p:sldId id="290" r:id="rId18"/>
    <p:sldId id="291" r:id="rId19"/>
    <p:sldId id="292" r:id="rId20"/>
    <p:sldId id="294" r:id="rId21"/>
    <p:sldId id="285" r:id="rId22"/>
    <p:sldId id="302" r:id="rId23"/>
    <p:sldId id="262" r:id="rId24"/>
    <p:sldId id="264" r:id="rId25"/>
    <p:sldId id="288" r:id="rId26"/>
    <p:sldId id="263" r:id="rId27"/>
    <p:sldId id="295" r:id="rId28"/>
    <p:sldId id="274" r:id="rId29"/>
    <p:sldId id="275" r:id="rId30"/>
    <p:sldId id="276" r:id="rId31"/>
    <p:sldId id="277" r:id="rId32"/>
    <p:sldId id="266" r:id="rId33"/>
    <p:sldId id="289" r:id="rId34"/>
    <p:sldId id="265" r:id="rId35"/>
    <p:sldId id="303" r:id="rId36"/>
    <p:sldId id="267" r:id="rId37"/>
    <p:sldId id="268" r:id="rId38"/>
    <p:sldId id="30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 varScale="1">
        <p:scale>
          <a:sx n="68" d="100"/>
          <a:sy n="68" d="100"/>
        </p:scale>
        <p:origin x="4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покупки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4"/>
                <c:pt idx="0">
                  <c:v>молочные</c:v>
                </c:pt>
                <c:pt idx="1">
                  <c:v>фрукты</c:v>
                </c:pt>
                <c:pt idx="2">
                  <c:v>мучные</c:v>
                </c:pt>
                <c:pt idx="3">
                  <c:v>дроживые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087822154602029E-2"/>
          <c:y val="3.6181280409014173E-2"/>
          <c:w val="0.45195110107534769"/>
          <c:h val="0.827189656035825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4 - 8 лет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5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12 - 85 лет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5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1138048"/>
        <c:axId val="201138608"/>
        <c:axId val="198102288"/>
      </c:bar3DChart>
      <c:catAx>
        <c:axId val="20113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138608"/>
        <c:crosses val="autoZero"/>
        <c:auto val="1"/>
        <c:lblAlgn val="ctr"/>
        <c:lblOffset val="100"/>
        <c:noMultiLvlLbl val="0"/>
      </c:catAx>
      <c:valAx>
        <c:axId val="20113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138048"/>
        <c:crosses val="autoZero"/>
        <c:crossBetween val="between"/>
      </c:valAx>
      <c:serAx>
        <c:axId val="19810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0113860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шоколадные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какие конфеты гости больше употребляли в пищу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карамель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какие конфеты гости больше употребляли в пищу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молочные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какие конфеты гости больше употребляли в пищу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драже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какие конфеты гости больше употребляли в пищу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ирис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какие конфеты гости больше употребляли в пищу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вафельные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какие конфеты гости больше употребляли в пищу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жевательные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какие конфеты гости больше употребляли в пищу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оригинальные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какие конфеты гости больше употребляли в пищу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какие конфеты гости больше употребляли в пищу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145328"/>
        <c:axId val="201145888"/>
        <c:axId val="0"/>
      </c:bar3DChart>
      <c:catAx>
        <c:axId val="20114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145888"/>
        <c:crosses val="autoZero"/>
        <c:auto val="1"/>
        <c:lblAlgn val="ctr"/>
        <c:lblOffset val="100"/>
        <c:noMultiLvlLbl val="0"/>
      </c:catAx>
      <c:valAx>
        <c:axId val="20114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14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92703278956649"/>
          <c:y val="0.16075836129165832"/>
          <c:w val="0.17527837904343996"/>
          <c:h val="0.819050606250207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90873-3386-43AB-A384-97A3EE326778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9E89-957D-49EA-8EEF-0E1FE410F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8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3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8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00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50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2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7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8" name="Picture 4" descr="D:\Лидия\слайд-шоу\proShowProducer 5 версия\23 февраля\Новая папка\8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993687"/>
            <a:ext cx="1473151" cy="1696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61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2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6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9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5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5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6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92FC-15ED-4AD2-97E1-A4C37AE59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28CDB1-0DC9-465A-8E72-C8513C62CB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2" descr="C:\Users\Компас\Pictures\блестки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08520" y="-113794"/>
            <a:ext cx="9361040" cy="699917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 userDrawn="1"/>
        </p:nvSpPr>
        <p:spPr bwMode="auto">
          <a:xfrm>
            <a:off x="0" y="6804139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 descr="D:\Лидия\слайд-шоу\proShowProducer 5 версия\23 февраля\Новая папка\8.jpg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832715"/>
            <a:ext cx="2481263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88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varenok.ru/recipes/ingredient/1601/" TargetMode="External"/><Relationship Id="rId2" Type="http://schemas.openxmlformats.org/officeDocument/2006/relationships/hyperlink" Target="http://www.povarenok.ru/recipes/ingredient/34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povarenok.ru/recipes/ingredient/351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ovarenok.ru/images/recipes/step/33/3317/33173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501122" cy="10001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проект по технологии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6286544" cy="28575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 выполнили Вероника Титкова</a:t>
            </a:r>
            <a:r>
              <a:rPr lang="ru-RU" sz="4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ru-RU" sz="4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Трегубова Ирина    учащиеся  7 А класса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«Праздничный сладкий стол» 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5004" y="12530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Кулинария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31" y="3905672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Мастер-класс по сложению салфеток.</a:t>
            </a:r>
            <a:endParaRPr lang="ru-RU" dirty="0"/>
          </a:p>
        </p:txBody>
      </p:sp>
      <p:pic>
        <p:nvPicPr>
          <p:cNvPr id="3" name="Picture 2" descr="http://raydeluxe.ru/wp-content/uploads/2015/02/1f54e3a81707fbb0d9f1e9be9435e0f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3" t="49706" r="665" b="-188"/>
          <a:stretch/>
        </p:blipFill>
        <p:spPr bwMode="auto">
          <a:xfrm rot="21205652">
            <a:off x="1142976" y="2214554"/>
            <a:ext cx="3745979" cy="3812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aydeluxe.ru/wp-content/uploads/2015/02/1f54e3a81707fbb0d9f1e9be9435e0f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24" r="665" b="-188"/>
          <a:stretch/>
        </p:blipFill>
        <p:spPr bwMode="auto">
          <a:xfrm>
            <a:off x="357158" y="214290"/>
            <a:ext cx="5029218" cy="4983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Вопрос 4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749" y="1296753"/>
            <a:ext cx="8229600" cy="97085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Какие будем готовить блюда и кондитерские изделия?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428868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свежие фрукты в интересной нарезке.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вафли со сгущёнкой.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фрукты в шоколаде.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бисквитный торт.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Банановый коктейль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Банановое смузи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Торт черепаха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Торт долголетия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Какие напитки мы предложим к сладкому столу?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0994639">
            <a:off x="1510094" y="3609549"/>
            <a:ext cx="539577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Сок  и чай , компот , коктейль </a:t>
            </a:r>
            <a:endParaRPr lang="ru-RU" sz="2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2162201" cy="73116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Вопрос </a:t>
            </a:r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11" y="1340769"/>
            <a:ext cx="634771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Сервировка стола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1" y="1916833"/>
            <a:ext cx="601124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5752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0" y="836712"/>
            <a:ext cx="8737577" cy="58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"Компот из вишни"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7258072" cy="21619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Ингредиенты для "Компота из вишни":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hlinkClick r:id="rId2"/>
              </a:rPr>
              <a:t>Вишня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hlinkClick r:id="rId3"/>
              </a:rPr>
              <a:t>Сахар</a:t>
            </a:r>
            <a:r>
              <a:rPr lang="ru-RU" dirty="0" smtClean="0"/>
              <a:t> — 1 </a:t>
            </a:r>
            <a:r>
              <a:rPr lang="ru-RU" dirty="0" err="1" smtClean="0"/>
              <a:t>стак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hlinkClick r:id="rId4"/>
              </a:rPr>
              <a:t>Вода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Рецепт "Компот из вишни":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Компот из вишни ингредиенты"/>
          <p:cNvPicPr>
            <a:picLocks noChangeAspect="1" noChangeArrowheads="1"/>
          </p:cNvPicPr>
          <p:nvPr/>
        </p:nvPicPr>
        <p:blipFill rotWithShape="1">
          <a:blip r:embed="rId2" cstate="print"/>
          <a:srcRect r="21781"/>
          <a:stretch/>
        </p:blipFill>
        <p:spPr bwMode="auto">
          <a:xfrm>
            <a:off x="285720" y="3214686"/>
            <a:ext cx="3278168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30401"/>
            <a:ext cx="3672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Вишню перебрать и промыть. Банки хорошо помыть и простерилизовать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27" y="3881903"/>
            <a:ext cx="2771800" cy="2859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омпот из вишни ингредиенты"/>
          <p:cNvPicPr>
            <a:picLocks noChangeAspect="1" noChangeArrowheads="1"/>
          </p:cNvPicPr>
          <p:nvPr/>
        </p:nvPicPr>
        <p:blipFill rotWithShape="1">
          <a:blip r:embed="rId2" cstate="print"/>
          <a:srcRect l="13187" r="24318"/>
          <a:stretch/>
        </p:blipFill>
        <p:spPr bwMode="auto">
          <a:xfrm>
            <a:off x="899591" y="3714752"/>
            <a:ext cx="2232249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000108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банку насыпаем примерно 1/3 ягод, можно и меньше , но тогда вкус будет не такой насыщенный.Насыпаем </a:t>
            </a:r>
            <a:r>
              <a:rPr lang="ru-RU" sz="2400" dirty="0" err="1" smtClean="0"/>
              <a:t>туда-же</a:t>
            </a:r>
            <a:r>
              <a:rPr lang="ru-RU" sz="2400" dirty="0" smtClean="0"/>
              <a:t> стакан сахара. Если вишня очень кислая то можно добавить еще </a:t>
            </a:r>
            <a:r>
              <a:rPr lang="ru-RU" sz="2400" dirty="0" err="1" smtClean="0"/>
              <a:t>пол-стакана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Проблемная ситуация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12098"/>
            <a:ext cx="6315642" cy="262572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блюда приготовить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сервировать праздничный сладкий стол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правильно вести себя за столом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сделать пригласительные билеты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конкурсы провести для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64728"/>
            <a:ext cx="8572560" cy="2677656"/>
          </a:xfrm>
          <a:prstGeom prst="rect">
            <a:avLst/>
          </a:prstGeom>
          <a:noFill/>
          <a:ln w="38100" cmpd="thinThick">
            <a:solidFill>
              <a:srgbClr val="0070C0">
                <a:alpha val="57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Приближается праздник, и мы задумались   как бы нам поздравить мою сестру с днём рождения. И как раз мы проходим раздел кулинария. Вот так у нас возникла идея поздравления. Мы решили приготовить праздничный сладкий стол. Чтобы проект получился удачным, нужно подумать: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92078"/>
            <a:ext cx="2712930" cy="274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омпот из вишни ингредиенты"/>
          <p:cNvPicPr>
            <a:picLocks noChangeAspect="1" noChangeArrowheads="1"/>
          </p:cNvPicPr>
          <p:nvPr/>
        </p:nvPicPr>
        <p:blipFill rotWithShape="1">
          <a:blip r:embed="rId2" cstate="print"/>
          <a:srcRect r="23921"/>
          <a:stretch/>
        </p:blipFill>
        <p:spPr bwMode="auto">
          <a:xfrm>
            <a:off x="1" y="3982644"/>
            <a:ext cx="2771799" cy="2732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214290"/>
            <a:ext cx="6215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Заливаем вишню кипятком, закрываем стерилизованными крышками и закручиваем.Можно пару раз перевернуть , </a:t>
            </a:r>
            <a:r>
              <a:rPr lang="ru-RU" sz="2400" dirty="0" err="1" smtClean="0"/>
              <a:t>что-бы</a:t>
            </a:r>
            <a:r>
              <a:rPr lang="ru-RU" sz="2400" dirty="0" smtClean="0"/>
              <a:t> сахар растворился. Переворачиваем и укрываем одеялом. Как остынет , можно убирать.</a:t>
            </a:r>
            <a:endParaRPr lang="ru-RU" sz="2400" dirty="0"/>
          </a:p>
        </p:txBody>
      </p:sp>
      <p:pic>
        <p:nvPicPr>
          <p:cNvPr id="21508" name="Picture 4" descr="Компот из вишни ингредиенты"/>
          <p:cNvPicPr>
            <a:picLocks noChangeAspect="1" noChangeArrowheads="1"/>
          </p:cNvPicPr>
          <p:nvPr/>
        </p:nvPicPr>
        <p:blipFill rotWithShape="1">
          <a:blip r:embed="rId3" cstate="print"/>
          <a:srcRect b="27889"/>
          <a:stretch/>
        </p:blipFill>
        <p:spPr bwMode="auto">
          <a:xfrm>
            <a:off x="0" y="1142984"/>
            <a:ext cx="2762269" cy="1493928"/>
          </a:xfrm>
          <a:prstGeom prst="rect">
            <a:avLst/>
          </a:prstGeom>
          <a:noFill/>
        </p:spPr>
      </p:pic>
      <p:pic>
        <p:nvPicPr>
          <p:cNvPr id="21510" name="Picture 6" descr="Компот из вишни ингредиенты"/>
          <p:cNvPicPr>
            <a:picLocks noChangeAspect="1" noChangeArrowheads="1"/>
          </p:cNvPicPr>
          <p:nvPr/>
        </p:nvPicPr>
        <p:blipFill rotWithShape="1">
          <a:blip r:embed="rId4" cstate="print"/>
          <a:srcRect r="23475"/>
          <a:stretch/>
        </p:blipFill>
        <p:spPr bwMode="auto">
          <a:xfrm>
            <a:off x="3180657" y="2876278"/>
            <a:ext cx="2879180" cy="282179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2214578" cy="43971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Вопрос 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53896"/>
            <a:ext cx="6215106" cy="754824"/>
          </a:xfr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ru-RU" dirty="0"/>
              <a:t>Как сделать приглашение </a:t>
            </a:r>
            <a:r>
              <a:rPr lang="ru-RU" dirty="0" smtClean="0"/>
              <a:t>?</a:t>
            </a:r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11294"/>
              </p:ext>
            </p:extLst>
          </p:nvPr>
        </p:nvGraphicFramePr>
        <p:xfrm>
          <a:off x="8532440" y="4581128"/>
          <a:ext cx="504055" cy="1872208"/>
        </p:xfrm>
        <a:graphic>
          <a:graphicData uri="http://schemas.openxmlformats.org/drawingml/2006/table">
            <a:tbl>
              <a:tblPr/>
              <a:tblGrid>
                <a:gridCol w="504055"/>
              </a:tblGrid>
              <a:tr h="187220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8498" marR="58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4" b="15970"/>
          <a:stretch/>
        </p:blipFill>
        <p:spPr>
          <a:xfrm>
            <a:off x="144204" y="1628800"/>
            <a:ext cx="446449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98218" y="1628800"/>
            <a:ext cx="4331500" cy="2376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5000"/>
              </a:lnSpc>
            </a:pPr>
            <a:r>
              <a:rPr lang="ru-RU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Дорогая Вера ! Приглашаю тебе на мое день рожденье, которое состоится 4 ноября в 12 00. жду тебя в кинотеатре « орбита ». Буду ждать . </a:t>
            </a:r>
          </a:p>
          <a:p>
            <a:pPr>
              <a:lnSpc>
                <a:spcPct val="105000"/>
              </a:lnSpc>
            </a:pPr>
            <a:endParaRPr lang="ru-RU" dirty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>
              <a:lnSpc>
                <a:spcPct val="105000"/>
              </a:lnSpc>
            </a:pPr>
            <a:endParaRPr lang="ru-RU" dirty="0">
              <a:solidFill>
                <a:schemeClr val="bg1"/>
              </a:solidFill>
              <a:latin typeface="Cambria"/>
              <a:ea typeface="Calibri"/>
              <a:cs typeface="Times New Roman"/>
            </a:endParaRPr>
          </a:p>
          <a:p>
            <a:pPr algn="r">
              <a:lnSpc>
                <a:spcPct val="105000"/>
              </a:lnSpc>
            </a:pPr>
            <a:r>
              <a:rPr lang="ru-RU" dirty="0">
                <a:solidFill>
                  <a:schemeClr val="bg1"/>
                </a:solidFill>
                <a:latin typeface="Cambria"/>
                <a:ea typeface="Calibri"/>
                <a:cs typeface="Times New Roman"/>
              </a:rPr>
              <a:t>Твоя подруга Марина!</a:t>
            </a:r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Вопрос </a:t>
            </a:r>
            <a:r>
              <a:rPr lang="ru-RU" dirty="0" smtClean="0">
                <a:solidFill>
                  <a:srgbClr val="FF0000"/>
                </a:solidFill>
              </a:rPr>
              <a:t>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490" y="1556793"/>
            <a:ext cx="6362879" cy="5040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Конкретное приготовление </a:t>
            </a:r>
            <a:r>
              <a:rPr lang="ru-RU" dirty="0" smtClean="0"/>
              <a:t>блюда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543428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Торт «Долголетие»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2 яйца, 1 п. маргарина, 1,5ст. сахара, 0,5ч.л. соды разгосить в уксусе , и замесить тесто выкатывать небольшими колобочками и печь в духовке ( 1ст. Сахара и 1ст. сметаны) и ложить горкой. Затем после заливаем глазурью. </a:t>
            </a:r>
            <a:br>
              <a:rPr lang="ru-RU" dirty="0" smtClean="0"/>
            </a:br>
            <a:r>
              <a:rPr lang="ru-RU" dirty="0" smtClean="0"/>
              <a:t>Глазурь: 3 ст.л. сахара, 2ст.л. какао, 2ст.л. молока, чуть - чуть маргарина, всё закипятить, остудить и залить</a:t>
            </a:r>
            <a:endParaRPr lang="ru-RU" dirty="0"/>
          </a:p>
        </p:txBody>
      </p:sp>
      <p:pic>
        <p:nvPicPr>
          <p:cNvPr id="1026" name="Picture 2" descr="C:\Documents and Settings\User\Рабочий стол\292275.jpg"/>
          <p:cNvPicPr>
            <a:picLocks noChangeAspect="1" noChangeArrowheads="1"/>
          </p:cNvPicPr>
          <p:nvPr/>
        </p:nvPicPr>
        <p:blipFill>
          <a:blip r:embed="rId2" cstate="print"/>
          <a:srcRect r="14063" b="18750"/>
          <a:stretch>
            <a:fillRect/>
          </a:stretch>
        </p:blipFill>
        <p:spPr bwMode="auto">
          <a:xfrm>
            <a:off x="3669832" y="696179"/>
            <a:ext cx="3929090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3416945"/>
            <a:ext cx="4286955" cy="334646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43971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50546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Тесто:</a:t>
            </a:r>
          </a:p>
          <a:p>
            <a:r>
              <a:rPr lang="ru-RU" dirty="0" smtClean="0"/>
              <a:t>2 яйца</a:t>
            </a:r>
          </a:p>
          <a:p>
            <a:r>
              <a:rPr lang="ru-RU" dirty="0" smtClean="0"/>
              <a:t>1 пачка маргарина </a:t>
            </a:r>
          </a:p>
          <a:p>
            <a:r>
              <a:rPr lang="ru-RU" dirty="0" smtClean="0"/>
              <a:t>1.5 стакана сахара</a:t>
            </a:r>
          </a:p>
          <a:p>
            <a:r>
              <a:rPr lang="ru-RU" dirty="0" smtClean="0"/>
              <a:t>О,5 чайной ложки соды пищевой</a:t>
            </a:r>
          </a:p>
          <a:p>
            <a:r>
              <a:rPr lang="ru-RU" dirty="0" smtClean="0"/>
              <a:t>Чуть-чуть уксуса.</a:t>
            </a:r>
          </a:p>
          <a:p>
            <a:r>
              <a:rPr lang="ru-RU" dirty="0" smtClean="0"/>
              <a:t>Мука</a:t>
            </a:r>
          </a:p>
          <a:p>
            <a:pPr>
              <a:buNone/>
            </a:pPr>
            <a:r>
              <a:rPr lang="ru-RU" dirty="0" smtClean="0"/>
              <a:t>Крем:</a:t>
            </a:r>
          </a:p>
          <a:p>
            <a:r>
              <a:rPr lang="ru-RU" dirty="0" smtClean="0"/>
              <a:t>1 стакан сахара</a:t>
            </a:r>
          </a:p>
          <a:p>
            <a:r>
              <a:rPr lang="ru-RU" dirty="0" smtClean="0"/>
              <a:t>1 стакан сметаны</a:t>
            </a:r>
          </a:p>
          <a:p>
            <a:r>
              <a:rPr lang="ru-RU" dirty="0" smtClean="0"/>
              <a:t>Глазурь:</a:t>
            </a:r>
          </a:p>
          <a:p>
            <a:r>
              <a:rPr lang="ru-RU" dirty="0" smtClean="0"/>
              <a:t>3 столовых ложки сахара</a:t>
            </a:r>
          </a:p>
          <a:p>
            <a:r>
              <a:rPr lang="ru-RU" dirty="0" smtClean="0"/>
              <a:t>2 столовых ложки какао </a:t>
            </a:r>
          </a:p>
          <a:p>
            <a:r>
              <a:rPr lang="ru-RU" dirty="0" smtClean="0"/>
              <a:t>2 столовых ложки молока</a:t>
            </a:r>
          </a:p>
          <a:p>
            <a:r>
              <a:rPr lang="ru-RU" dirty="0" smtClean="0"/>
              <a:t>Чуть-чуть маргарину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85728"/>
            <a:ext cx="567341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prstClr val="black"/>
                </a:solidFill>
              </a:rPr>
              <a:t>«Торт долголетие»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Расчёт расхода продуктов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000108"/>
          <a:ext cx="657229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028"/>
                <a:gridCol w="2619977"/>
                <a:gridCol w="2879291"/>
              </a:tblGrid>
              <a:tr h="354946">
                <a:tc>
                  <a:txBody>
                    <a:bodyPr/>
                    <a:lstStyle/>
                    <a:p>
                      <a:r>
                        <a:rPr lang="ru-RU" dirty="0" smtClean="0"/>
                        <a:t>Блюдо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Необходимые 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продуктов </a:t>
                      </a:r>
                      <a:endParaRPr lang="ru-RU" dirty="0"/>
                    </a:p>
                  </a:txBody>
                  <a:tcPr/>
                </a:tc>
              </a:tr>
              <a:tr h="4288524">
                <a:tc>
                  <a:txBody>
                    <a:bodyPr/>
                    <a:lstStyle/>
                    <a:p>
                      <a:r>
                        <a:rPr lang="ru-RU" dirty="0" smtClean="0"/>
                        <a:t>Торт «Долголетие»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Тесто: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яйца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пачка маргарина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 стакана сахара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О,5 чайной ложки соды пищевой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Чуть-чуть уксуса.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Крем: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стакан сахара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стакан сметаны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Глазурь: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столовых ложки сахара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столовых ложки какао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столовых ложки молока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Чуть-чуть маргарину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яйца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пачка маргарина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 стакана сахара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О,5 чайной ложки соды пищевой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Чуть-чуть уксуса.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стакан сахара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стакан сметаны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столовых ложки сахара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столовых ложки какао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столовых ложки молока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Чуть-чуть маргарину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3883572"/>
            <a:ext cx="250143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Свежие фрукты в интересной нарезке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3"/>
            <a:ext cx="6543692" cy="37147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Понадобится:</a:t>
            </a:r>
          </a:p>
          <a:p>
            <a:pPr>
              <a:buNone/>
            </a:pPr>
            <a:r>
              <a:rPr lang="ru-RU" dirty="0" smtClean="0"/>
              <a:t>2 – 3 яблока</a:t>
            </a:r>
          </a:p>
          <a:p>
            <a:pPr>
              <a:buNone/>
            </a:pPr>
            <a:r>
              <a:rPr lang="ru-RU" dirty="0" smtClean="0"/>
              <a:t>2 – 3 апельсина</a:t>
            </a:r>
          </a:p>
          <a:p>
            <a:pPr>
              <a:buNone/>
            </a:pPr>
            <a:r>
              <a:rPr lang="ru-RU" b="1" dirty="0" smtClean="0"/>
              <a:t>Приготовление:</a:t>
            </a:r>
          </a:p>
          <a:p>
            <a:pPr>
              <a:buNone/>
            </a:pPr>
            <a:r>
              <a:rPr lang="ru-RU" dirty="0" smtClean="0"/>
              <a:t>Раздумываем способы нарезки, нарезаем</a:t>
            </a:r>
          </a:p>
          <a:p>
            <a:pPr>
              <a:buNone/>
            </a:pPr>
            <a:r>
              <a:rPr lang="ru-RU" dirty="0" smtClean="0"/>
              <a:t>фрукты, красиво подаем!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3240" y="285728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Бисквит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7" y="1500174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Для теста:</a:t>
            </a:r>
          </a:p>
          <a:p>
            <a:r>
              <a:rPr lang="ru-RU" sz="2400" dirty="0" smtClean="0"/>
              <a:t>5-яиц</a:t>
            </a:r>
          </a:p>
          <a:p>
            <a:r>
              <a:rPr lang="ru-RU" sz="2400" dirty="0" smtClean="0"/>
              <a:t>1ст. сахара</a:t>
            </a:r>
          </a:p>
          <a:p>
            <a:r>
              <a:rPr lang="ru-RU" sz="2400" dirty="0" smtClean="0"/>
              <a:t>1ст. муки</a:t>
            </a:r>
          </a:p>
          <a:p>
            <a:r>
              <a:rPr lang="ru-RU" sz="2400" dirty="0" smtClean="0"/>
              <a:t>1ч. л. соды, гашенной уксусом</a:t>
            </a:r>
          </a:p>
          <a:p>
            <a:r>
              <a:rPr lang="ru-RU" sz="2400" b="1" i="1" dirty="0" smtClean="0"/>
              <a:t>Взбиваем миксером.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1857364"/>
            <a:ext cx="3241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Для крема:</a:t>
            </a:r>
          </a:p>
          <a:p>
            <a:r>
              <a:rPr lang="ru-RU" sz="2400" dirty="0" smtClean="0"/>
              <a:t>3 белка</a:t>
            </a:r>
          </a:p>
          <a:p>
            <a:r>
              <a:rPr lang="ru-RU" sz="2400" dirty="0" smtClean="0"/>
              <a:t>100 гр. сахарной пудры</a:t>
            </a:r>
          </a:p>
          <a:p>
            <a:r>
              <a:rPr lang="ru-RU" sz="2400" b="1" i="1" dirty="0" smtClean="0"/>
              <a:t>Взбиваем миксером.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4786322"/>
            <a:ext cx="391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УКРАШАЕМ!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14290"/>
            <a:ext cx="4786346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Вафли со сгущенкой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401080" cy="5143536"/>
          </a:xfrm>
        </p:spPr>
        <p:txBody>
          <a:bodyPr>
            <a:no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Приготовим тесто для вафель: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яйца взбить с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сахара, 1,2 масла сливочного, 1,5 мука пшеничная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Тесто готово!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Оно должно быть как на оладьи, не слишком густое, но и не слишком жидкое.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 1 ст. л. выкладываем тесто, закрываем вафельницу и жарим вафли.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Сворачиваем в трубочку.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Вытаскиваем и даём трубочке остыть!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Заполняем трубочку сгущенкой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приятного аппетита!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афли &quot;Марсельские&quot; с какао-кремом ингредиенты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157192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00948" cy="846158"/>
          </a:xfrm>
        </p:spPr>
        <p:txBody>
          <a:bodyPr/>
          <a:lstStyle/>
          <a:p>
            <a:r>
              <a:rPr lang="ru-RU" dirty="0" smtClean="0"/>
              <a:t>Вафли со сгущенкой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214422"/>
          <a:ext cx="6643734" cy="5136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041"/>
                <a:gridCol w="2064072"/>
                <a:gridCol w="3418621"/>
              </a:tblGrid>
              <a:tr h="621484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блюда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Необходимые 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продуктов на одну порцию</a:t>
                      </a:r>
                      <a:endParaRPr lang="ru-RU" sz="1800" dirty="0"/>
                    </a:p>
                  </a:txBody>
                  <a:tcPr/>
                </a:tc>
              </a:tr>
              <a:tr h="4496613">
                <a:tc>
                  <a:txBody>
                    <a:bodyPr/>
                    <a:lstStyle/>
                    <a:p>
                      <a:r>
                        <a:rPr lang="ru-RU" dirty="0" smtClean="0"/>
                        <a:t>Вафли</a:t>
                      </a:r>
                      <a:r>
                        <a:rPr lang="ru-RU" baseline="0" dirty="0" smtClean="0"/>
                        <a:t> со сгущенкой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яйца, 1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сахара, масло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сливочное, мука пшеничная, сгущенка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Приготовим тесто для вафель:</a:t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яйца взбить с 1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сахара,  масло сливочное, мука пшеничная.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Тесто готово! </a:t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Оно должно быть как на оладьи, не слишком густое, но и не слишком жидкое.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 По 1 ст. л. выкладываем тесто, закрываем вафельницу и жарим вафли.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Сворачиваем в трубочку.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Вытаскиваем и даём трубочке остыть!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Заполняем трубочку сгущенкой</a:t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Приятного аппетита!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233975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Приготовить праздничный сладкий стол и пригласить всю семью и друзей </a:t>
            </a:r>
            <a:endParaRPr lang="ru-RU" dirty="0"/>
          </a:p>
        </p:txBody>
      </p:sp>
      <p:pic>
        <p:nvPicPr>
          <p:cNvPr id="4" name="Picture 5" descr="C:\Documents and Settings\All Users\Документы\Мои рисунки\Образцы рисунков\1815a380a0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4633">
            <a:off x="1988549" y="3274441"/>
            <a:ext cx="2786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8"/>
            <a:ext cx="27718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Фрукты в шоколаде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5944174" cy="4525963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1800" dirty="0" smtClean="0"/>
              <a:t>Состав</a:t>
            </a:r>
          </a:p>
          <a:p>
            <a:pPr lvl="1">
              <a:buNone/>
            </a:pPr>
            <a:r>
              <a:rPr lang="ru-RU" sz="1800" dirty="0" smtClean="0"/>
              <a:t>Молочный шоколад</a:t>
            </a:r>
          </a:p>
          <a:p>
            <a:pPr lvl="1">
              <a:buNone/>
            </a:pPr>
            <a:r>
              <a:rPr lang="ru-RU" sz="1800" dirty="0" smtClean="0"/>
              <a:t>Фрукты (апельсины или мандарины, бананы, виноград, свежая клубника и т.п.)</a:t>
            </a:r>
          </a:p>
          <a:p>
            <a:pPr lvl="1">
              <a:buNone/>
            </a:pPr>
            <a:r>
              <a:rPr lang="ru-RU" sz="1800" dirty="0" smtClean="0"/>
              <a:t>Приготовление </a:t>
            </a:r>
          </a:p>
          <a:p>
            <a:pPr lvl="1">
              <a:buNone/>
            </a:pPr>
            <a:r>
              <a:rPr lang="ru-RU" sz="1800" dirty="0" smtClean="0"/>
              <a:t>Шоколад поломать на кусочки и растопить на водяной бане. Мандарины или апельсины очистить от кожуры, разделить на дольки. </a:t>
            </a:r>
          </a:p>
          <a:p>
            <a:pPr lvl="1">
              <a:buNone/>
            </a:pPr>
            <a:r>
              <a:rPr lang="ru-RU" sz="1800" dirty="0" smtClean="0"/>
              <a:t>Каждую дольку обмакнуть в растопленный шоколад, положить на пергаментную бумагу и убрать в холодильник до застывания шоколада (можно каждую дольку насадить на зубочистку, окунуть в шоколад, воткнуть зубочистки в яблоко и убрать в холодильник). 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Фрукты в шоколаде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1285860"/>
          <a:ext cx="8501124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/>
                <a:gridCol w="2125281"/>
                <a:gridCol w="2125281"/>
                <a:gridCol w="2125281"/>
              </a:tblGrid>
              <a:tr h="1573035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блюда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Необходимые 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продуктов на одну порцию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продуктов на 15 порций</a:t>
                      </a:r>
                      <a:endParaRPr lang="ru-RU" dirty="0"/>
                    </a:p>
                  </a:txBody>
                  <a:tcPr/>
                </a:tc>
              </a:tr>
              <a:tr h="1498799">
                <a:tc>
                  <a:txBody>
                    <a:bodyPr/>
                    <a:lstStyle/>
                    <a:p>
                      <a:r>
                        <a:rPr lang="ru-RU" dirty="0" smtClean="0"/>
                        <a:t>«Фрукты в шоколаде»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Молочный шоколад,</a:t>
                      </a:r>
                      <a:r>
                        <a:rPr lang="ru-RU" baseline="0" dirty="0" smtClean="0"/>
                        <a:t> фрукты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банана, 2 яблока, 2 апельсина,</a:t>
                      </a:r>
                      <a:r>
                        <a:rPr lang="ru-RU" baseline="0" dirty="0" smtClean="0"/>
                        <a:t> 2 мандарина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банана, 3 яблока, 3 апельсина, 3 мандарина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57694"/>
            <a:ext cx="2771800" cy="238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000240"/>
            <a:ext cx="60722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Тесто:</a:t>
            </a:r>
          </a:p>
          <a:p>
            <a:r>
              <a:rPr lang="ru-RU" sz="2400" dirty="0" smtClean="0"/>
              <a:t>Яйцо   6 шт.</a:t>
            </a:r>
          </a:p>
          <a:p>
            <a:r>
              <a:rPr lang="ru-RU" sz="2400" dirty="0" smtClean="0"/>
              <a:t>Сахар  1 стакан</a:t>
            </a:r>
          </a:p>
          <a:p>
            <a:r>
              <a:rPr lang="ru-RU" sz="2400" dirty="0" smtClean="0"/>
              <a:t>Мука   300 г</a:t>
            </a:r>
          </a:p>
          <a:p>
            <a:r>
              <a:rPr lang="ru-RU" sz="2400" dirty="0" smtClean="0"/>
              <a:t>Сода   1 </a:t>
            </a:r>
            <a:r>
              <a:rPr lang="ru-RU" sz="2400" dirty="0" err="1" smtClean="0"/>
              <a:t>ч.л</a:t>
            </a:r>
            <a:r>
              <a:rPr lang="ru-RU" sz="2400" dirty="0" smtClean="0"/>
              <a:t>. (гашеная)</a:t>
            </a:r>
          </a:p>
          <a:p>
            <a:endParaRPr lang="ru-RU" sz="2400" dirty="0" smtClean="0"/>
          </a:p>
          <a:p>
            <a:r>
              <a:rPr lang="ru-RU" sz="2400" dirty="0" smtClean="0"/>
              <a:t>Крем:  </a:t>
            </a:r>
          </a:p>
          <a:p>
            <a:r>
              <a:rPr lang="ru-RU" sz="2400" dirty="0" smtClean="0"/>
              <a:t>Сметана   500 г (я беру 700-800 г)</a:t>
            </a:r>
          </a:p>
          <a:p>
            <a:r>
              <a:rPr lang="ru-RU" sz="2400" dirty="0" smtClean="0"/>
              <a:t>Сахар   1 стакан</a:t>
            </a:r>
          </a:p>
          <a:p>
            <a:r>
              <a:rPr lang="ru-RU" sz="2400" dirty="0" smtClean="0"/>
              <a:t>Ванилин - по вкусу</a:t>
            </a:r>
          </a:p>
          <a:p>
            <a:r>
              <a:rPr lang="ru-RU" sz="2400" dirty="0" smtClean="0"/>
              <a:t>Масло сливочное   300 г</a:t>
            </a:r>
          </a:p>
          <a:p>
            <a:endParaRPr lang="ru-RU" sz="1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57166"/>
            <a:ext cx="2675884" cy="26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469900">
            <a:off x="5715008" y="644047"/>
            <a:ext cx="321467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372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1.Сначала подготовим крем. Сметану смешиваем с сахаром и ванилином (или ванильным сахаром), как растворится сахар, добавляем растопленное масло, все хорошо перемешиваем.</a:t>
            </a:r>
          </a:p>
          <a:p>
            <a:r>
              <a:rPr lang="ru-RU" sz="1600" dirty="0" smtClean="0"/>
              <a:t>Отставляем, готовим тесто. Яйца  взбиваем с сахаром, до однородности, добавляем соду гашеную и муку, перемешиваем (я все смешивала в комбайне венчиком для теста). Тесто готово.</a:t>
            </a:r>
          </a:p>
          <a:p>
            <a:r>
              <a:rPr lang="ru-RU" sz="1600" dirty="0" smtClean="0"/>
              <a:t>2.Выкладываем тесто на противень маленькой ложечкой и выпекаем минут 5 при t=220 °С до золотистого цвета.</a:t>
            </a:r>
          </a:p>
          <a:p>
            <a:r>
              <a:rPr lang="ru-RU" sz="1600" dirty="0" smtClean="0"/>
              <a:t>3.Пока лепешки еще не остыли, снимаю их с противня и сразу кидаю в крем, там они плавают, пока я выкладываю следующую партию теста. Пропитанные лепешки внимаем из крема и складываем на блюдо в виде горки. Я в этот раз выстелила пленкой глубокую тарелку и складывала в нее, между слоями посыпала грецким орехом, но это уже отсебятина  mosking в рецепте такого нет</a:t>
            </a:r>
          </a:p>
          <a:p>
            <a:r>
              <a:rPr lang="ru-RU" sz="1600" dirty="0" smtClean="0"/>
              <a:t>4.После того как все перепекла,  пропитала и выложила, оставила в холодильнике на 3 часа, потом перевернула на блюдо, нашу чудо-тарелочку и получила вот такую заготовок</a:t>
            </a:r>
          </a:p>
          <a:p>
            <a:r>
              <a:rPr lang="ru-RU" sz="1600" dirty="0" smtClean="0"/>
              <a:t>5.В диаметре у меня 30 см, а в высоту по центру 8 см. </a:t>
            </a:r>
          </a:p>
          <a:p>
            <a:r>
              <a:rPr lang="ru-RU" sz="1600" dirty="0" smtClean="0"/>
              <a:t>Украшаем по желанию, настроению и прочим параметрам. Я полила растопленной шоколадкой, больше мне не дали ничего сделать, поэтому оставила как есть.</a:t>
            </a:r>
          </a:p>
          <a:p>
            <a:endParaRPr lang="ru-RU" sz="1600" dirty="0" smtClean="0"/>
          </a:p>
          <a:p>
            <a:r>
              <a:rPr lang="ru-RU" sz="1600" dirty="0" smtClean="0"/>
              <a:t>Приятного аппетита!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428604"/>
          <a:ext cx="6215105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850"/>
                <a:gridCol w="2209815"/>
                <a:gridCol w="2969440"/>
              </a:tblGrid>
              <a:tr h="740098">
                <a:tc>
                  <a:txBody>
                    <a:bodyPr/>
                    <a:lstStyle/>
                    <a:p>
                      <a:r>
                        <a:rPr lang="ru-RU" dirty="0" smtClean="0"/>
                        <a:t>Блюдо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Необходимые продукты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продуктов на 15 человек</a:t>
                      </a:r>
                      <a:endParaRPr lang="ru-RU" dirty="0"/>
                    </a:p>
                  </a:txBody>
                  <a:tcPr/>
                </a:tc>
              </a:tr>
              <a:tr h="4546314">
                <a:tc>
                  <a:txBody>
                    <a:bodyPr/>
                    <a:lstStyle/>
                    <a:p>
                      <a:r>
                        <a:rPr lang="ru-RU" dirty="0" smtClean="0"/>
                        <a:t>Торт «Черепаха»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Тесто:</a:t>
                      </a:r>
                    </a:p>
                    <a:p>
                      <a:r>
                        <a:rPr lang="ru-RU" sz="1800" dirty="0" smtClean="0"/>
                        <a:t>Яйцо   6 шт.</a:t>
                      </a:r>
                    </a:p>
                    <a:p>
                      <a:r>
                        <a:rPr lang="ru-RU" sz="1800" dirty="0" smtClean="0"/>
                        <a:t>Сахар  1 стакан</a:t>
                      </a:r>
                    </a:p>
                    <a:p>
                      <a:r>
                        <a:rPr lang="ru-RU" sz="1800" dirty="0" smtClean="0"/>
                        <a:t>Мука   300 г</a:t>
                      </a:r>
                    </a:p>
                    <a:p>
                      <a:r>
                        <a:rPr lang="ru-RU" sz="1800" dirty="0" smtClean="0"/>
                        <a:t>Сода   1 ч.л. (гашеная)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Крем:  </a:t>
                      </a:r>
                    </a:p>
                    <a:p>
                      <a:r>
                        <a:rPr lang="ru-RU" sz="1800" dirty="0" smtClean="0"/>
                        <a:t>Сметана   500 г (я беру 700-800 г)</a:t>
                      </a:r>
                    </a:p>
                    <a:p>
                      <a:r>
                        <a:rPr lang="ru-RU" sz="1800" dirty="0" smtClean="0"/>
                        <a:t>Сахар   1 стакан</a:t>
                      </a:r>
                    </a:p>
                    <a:p>
                      <a:r>
                        <a:rPr lang="ru-RU" sz="1800" dirty="0" smtClean="0"/>
                        <a:t>Ванилин - по вкусу</a:t>
                      </a:r>
                    </a:p>
                    <a:p>
                      <a:r>
                        <a:rPr lang="ru-RU" sz="1800" dirty="0" smtClean="0"/>
                        <a:t>Масло сливочное   300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Тесто:</a:t>
                      </a:r>
                    </a:p>
                    <a:p>
                      <a:r>
                        <a:rPr lang="ru-RU" sz="1800" dirty="0" smtClean="0"/>
                        <a:t>Яйцо   6 шт.</a:t>
                      </a:r>
                    </a:p>
                    <a:p>
                      <a:r>
                        <a:rPr lang="ru-RU" sz="1800" dirty="0" smtClean="0"/>
                        <a:t>Сахар  1 стакан</a:t>
                      </a:r>
                    </a:p>
                    <a:p>
                      <a:r>
                        <a:rPr lang="ru-RU" sz="1800" dirty="0" smtClean="0"/>
                        <a:t>Мука   300 г</a:t>
                      </a:r>
                    </a:p>
                    <a:p>
                      <a:r>
                        <a:rPr lang="ru-RU" sz="1800" dirty="0" smtClean="0"/>
                        <a:t>Сода   1 ч.л. (гашеная)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Крем:  </a:t>
                      </a:r>
                    </a:p>
                    <a:p>
                      <a:r>
                        <a:rPr lang="ru-RU" sz="1800" dirty="0" smtClean="0"/>
                        <a:t>Сметана   500 г (я беру 700-800 г)</a:t>
                      </a:r>
                    </a:p>
                    <a:p>
                      <a:r>
                        <a:rPr lang="ru-RU" sz="1800" dirty="0" smtClean="0"/>
                        <a:t>Сахар   1 стакан</a:t>
                      </a:r>
                    </a:p>
                    <a:p>
                      <a:r>
                        <a:rPr lang="ru-RU" sz="1800" dirty="0" smtClean="0"/>
                        <a:t>Ванилин - по вкусу</a:t>
                      </a:r>
                    </a:p>
                    <a:p>
                      <a:r>
                        <a:rPr lang="ru-RU" sz="1800" dirty="0" smtClean="0"/>
                        <a:t>Масло сливочное   300 г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80317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Расчет расходов продуктов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4869724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861048"/>
            <a:ext cx="2627784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598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количества присутствующих на празднике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15816857"/>
              </p:ext>
            </p:extLst>
          </p:nvPr>
        </p:nvGraphicFramePr>
        <p:xfrm>
          <a:off x="285720" y="846709"/>
          <a:ext cx="621510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86952113"/>
              </p:ext>
            </p:extLst>
          </p:nvPr>
        </p:nvGraphicFramePr>
        <p:xfrm>
          <a:off x="323528" y="188640"/>
          <a:ext cx="6786610" cy="616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708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Источники информации: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Учебник «Технология. Технология ведения дома.» для учащихся 7 класса.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Интернет –ресурсы.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Разработать меню сладкого  стола.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Приготовить кондитерские изделия, напитки.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Сервировать стол.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Сложить красиво салфетки.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Изготовить приглашения.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9040"/>
            <a:ext cx="2915816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Меню.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5929354" cy="5232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Свежие фрукты в интересной нарезке.</a:t>
            </a:r>
          </a:p>
          <a:p>
            <a:pPr marL="914400" indent="-914400">
              <a:buAutoNum type="arabicPeriod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Бисквит.</a:t>
            </a:r>
          </a:p>
          <a:p>
            <a:pPr marL="914400" indent="-914400">
              <a:buAutoNum type="arabicPeriod"/>
            </a:pP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Вафли со сгущёнкой.</a:t>
            </a:r>
          </a:p>
          <a:p>
            <a:pPr marL="914400" indent="-914400">
              <a:buAutoNum type="arabicPeriod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Фрукты в шоколаде.</a:t>
            </a:r>
          </a:p>
          <a:p>
            <a:pPr marL="914400" indent="-914400">
              <a:buAutoNum type="arabicPeriod"/>
            </a:pP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Торт «Черепаха».</a:t>
            </a:r>
          </a:p>
          <a:p>
            <a:pPr marL="914400" indent="-914400">
              <a:buAutoNum type="arabicPeriod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Торт «Долголетия».</a:t>
            </a:r>
            <a:endParaRPr lang="ru-RU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indent="-914400">
              <a:buAutoNum type="arabicPeriod"/>
            </a:pP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Банановый коктейль</a:t>
            </a:r>
          </a:p>
          <a:p>
            <a:pPr marL="914400" indent="-914400">
              <a:buAutoNum type="arabicPeriod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Банановое смузи </a:t>
            </a:r>
            <a:endParaRPr lang="ru-RU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indent="-914400">
              <a:buAutoNum type="arabicPeriod"/>
            </a:pPr>
            <a:endParaRPr lang="ru-RU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indent="-914400">
              <a:buAutoNum type="arabicPeriod"/>
            </a:pP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54" y="3861048"/>
            <a:ext cx="275744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Сколько человек будет участвовать в празднике?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1244100">
            <a:off x="296470" y="4268651"/>
            <a:ext cx="637718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Семья и Друзья </a:t>
            </a:r>
            <a:endParaRPr lang="ru-RU" sz="2400" b="1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76513"/>
            <a:ext cx="2627784" cy="294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Какой будем использовать стол?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1282173">
            <a:off x="637529" y="3127208"/>
            <a:ext cx="754580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Накроем 2 больших стола. Один для детей . Другой для взрослых</a:t>
            </a:r>
            <a:endParaRPr lang="ru-RU" sz="2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/>
              <a:t>Скатерть для сортировки </a:t>
            </a:r>
            <a:r>
              <a:rPr lang="ru-RU" dirty="0" smtClean="0"/>
              <a:t>стола </a:t>
            </a:r>
            <a:r>
              <a:rPr lang="en-US" dirty="0" smtClean="0"/>
              <a:t>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989681">
            <a:off x="563633" y="3072805"/>
            <a:ext cx="821537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Накроем стол скатертью с героем мультфильма София прекрасная </a:t>
            </a:r>
            <a:endParaRPr lang="ru-RU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5906617" cy="5843736"/>
          </a:xfrm>
        </p:spPr>
        <p:txBody>
          <a:bodyPr/>
          <a:lstStyle/>
          <a:p>
            <a:r>
              <a:rPr lang="ru-RU" dirty="0" smtClean="0"/>
              <a:t>Конкурсы </a:t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1.загадки.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2.отгадай персонажа мультфильма по его изображению.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3.шарик.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4.крокодил.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отгадай предметы на ощупь.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6.отгадай еду по её вкусу.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771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1209</Words>
  <Application>Microsoft Office PowerPoint</Application>
  <PresentationFormat>Экран (4:3)</PresentationFormat>
  <Paragraphs>229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Грань</vt:lpstr>
      <vt:lpstr>проект по технологии </vt:lpstr>
      <vt:lpstr>Проблемная ситуация</vt:lpstr>
      <vt:lpstr>Цель проекта</vt:lpstr>
      <vt:lpstr>Задачи проекта</vt:lpstr>
      <vt:lpstr>Меню. </vt:lpstr>
      <vt:lpstr>Вопрос 1</vt:lpstr>
      <vt:lpstr>Вопрос 2</vt:lpstr>
      <vt:lpstr>Вопрос 3</vt:lpstr>
      <vt:lpstr>Конкурсы  1.загадки. 2.отгадай персонажа мультфильма по его изображению. 3.шарик. 4.крокодил. 5. отгадай предметы на ощупь. 6.отгадай еду по её вкусу.</vt:lpstr>
      <vt:lpstr>Мастер-класс по сложению салфеток.</vt:lpstr>
      <vt:lpstr>Презентация PowerPoint</vt:lpstr>
      <vt:lpstr>Вопрос 4  </vt:lpstr>
      <vt:lpstr>Вопрос 5</vt:lpstr>
      <vt:lpstr>Вопрос 7</vt:lpstr>
      <vt:lpstr>Презентация PowerPoint</vt:lpstr>
      <vt:lpstr>Презентация PowerPoint</vt:lpstr>
      <vt:lpstr>"Компот из вишни"</vt:lpstr>
      <vt:lpstr>Рецепт "Компот из вишни": </vt:lpstr>
      <vt:lpstr>Презентация PowerPoint</vt:lpstr>
      <vt:lpstr>Презентация PowerPoint</vt:lpstr>
      <vt:lpstr>Вопрос 8</vt:lpstr>
      <vt:lpstr>Вопрос 9 </vt:lpstr>
      <vt:lpstr>Торт «Долголетие»</vt:lpstr>
      <vt:lpstr> </vt:lpstr>
      <vt:lpstr>Расчёт расхода продуктов </vt:lpstr>
      <vt:lpstr>Свежие фрукты в интересной нарезке</vt:lpstr>
      <vt:lpstr>Презентация PowerPoint</vt:lpstr>
      <vt:lpstr>Вафли со сгущенкой</vt:lpstr>
      <vt:lpstr>Вафли со сгущенкой</vt:lpstr>
      <vt:lpstr>Фрукты в шоколаде</vt:lpstr>
      <vt:lpstr>Фрукты в шоколаде</vt:lpstr>
      <vt:lpstr>Презентация PowerPoint</vt:lpstr>
      <vt:lpstr>Презентация PowerPoint</vt:lpstr>
      <vt:lpstr>Презентация PowerPoint</vt:lpstr>
      <vt:lpstr>Расчет расходов продуктов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Velton</cp:lastModifiedBy>
  <cp:revision>96</cp:revision>
  <dcterms:created xsi:type="dcterms:W3CDTF">2014-02-03T16:45:44Z</dcterms:created>
  <dcterms:modified xsi:type="dcterms:W3CDTF">2017-11-09T12:13:01Z</dcterms:modified>
</cp:coreProperties>
</file>