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3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1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4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3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4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8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0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4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2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FE5B6-9237-41E7-989D-809331D3708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84B0-4C14-43F4-B673-3C424C71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6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Тряпичная кукла Троица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902327"/>
            <a:ext cx="3456384" cy="5839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Делали куклу </a:t>
            </a:r>
            <a:r>
              <a:rPr lang="ru-RU" sz="2000" dirty="0"/>
              <a:t>на Троицу, в этот день украшали березовыми ветками дом. Девушки вставали рано, до восхода солнца и шли за водой. В ведра с водой клали веточки березы и несли воду домой, боялись расплескать. А дома все старались напиться и умыться этой водой, кто первый напьется, тот счастлив </a:t>
            </a:r>
            <a:r>
              <a:rPr lang="ru-RU" sz="2000" dirty="0" smtClean="0"/>
              <a:t>будет в этом году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 smtClean="0"/>
          </a:p>
          <a:p>
            <a:pPr algn="just"/>
            <a:r>
              <a:rPr lang="ru-RU" sz="2000" dirty="0" smtClean="0"/>
              <a:t>Кукла </a:t>
            </a:r>
            <a:r>
              <a:rPr lang="ru-RU" sz="2000" dirty="0"/>
              <a:t>сделана в технике традиционной </a:t>
            </a:r>
            <a:r>
              <a:rPr lang="ru-RU" sz="2000" dirty="0" smtClean="0"/>
              <a:t>закрутки, </a:t>
            </a:r>
            <a:r>
              <a:rPr lang="ru-RU" sz="2000" dirty="0"/>
              <a:t>ее высота 20 см. У куклы три косы зеленого цвета </a:t>
            </a:r>
            <a:r>
              <a:rPr lang="ru-RU" sz="2000" dirty="0" smtClean="0"/>
              <a:t>- цвета </a:t>
            </a:r>
            <a:r>
              <a:rPr lang="ru-RU" sz="2000" dirty="0"/>
              <a:t>травы, листвы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Мастер-класс по изготовлению куклы — закрутки «Троица»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"/>
          <a:stretch/>
        </p:blipFill>
        <p:spPr bwMode="auto">
          <a:xfrm>
            <a:off x="72391" y="902327"/>
            <a:ext cx="3311477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Мои документы\Фото с тел самсунг новый Вера\20190610_1456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30279"/>
            <a:ext cx="280831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65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28803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363272" cy="108012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Делаем такие вот </a:t>
            </a:r>
            <a:r>
              <a:rPr lang="ru-RU" sz="2000" dirty="0" smtClean="0"/>
              <a:t>подвесочки (это </a:t>
            </a:r>
            <a:r>
              <a:rPr lang="ru-RU" sz="2000" dirty="0"/>
              <a:t>единственная </a:t>
            </a:r>
            <a:r>
              <a:rPr lang="ru-RU" sz="2000" dirty="0" smtClean="0"/>
              <a:t>деталь, </a:t>
            </a:r>
            <a:r>
              <a:rPr lang="ru-RU" sz="2000" dirty="0"/>
              <a:t>собранная с использованием иголки</a:t>
            </a:r>
            <a:r>
              <a:rPr lang="ru-RU" sz="2000" dirty="0" smtClean="0"/>
              <a:t>)</a:t>
            </a:r>
            <a:r>
              <a:rPr lang="ru-RU" sz="2000" dirty="0"/>
              <a:t> и украшаем куколку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Кукла Троица готова.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pic>
        <p:nvPicPr>
          <p:cNvPr id="4" name="Рисунок 3" descr="https://www.maam.ru/upload/blogs/detsad-375942-14978189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/>
        </p:blipFill>
        <p:spPr bwMode="auto">
          <a:xfrm>
            <a:off x="358133" y="1412776"/>
            <a:ext cx="256336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maam.ru/upload/blogs/detsad-375942-149781895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5"/>
          <a:stretch/>
        </p:blipFill>
        <p:spPr bwMode="auto">
          <a:xfrm>
            <a:off x="3203846" y="1916832"/>
            <a:ext cx="2567667" cy="344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maam.ru/upload/blogs/detsad-375942-149781898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"/>
          <a:stretch/>
        </p:blipFill>
        <p:spPr bwMode="auto">
          <a:xfrm>
            <a:off x="6057947" y="1445212"/>
            <a:ext cx="2736304" cy="3711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94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60648"/>
            <a:ext cx="381642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Материалы:</a:t>
            </a:r>
            <a:r>
              <a:rPr lang="ru-RU" sz="2000" dirty="0" smtClean="0"/>
              <a:t> </a:t>
            </a:r>
          </a:p>
          <a:p>
            <a:pPr marL="0" indent="0" algn="just">
              <a:buNone/>
            </a:pPr>
            <a:r>
              <a:rPr lang="ru-RU" sz="2000" dirty="0" smtClean="0"/>
              <a:t>лоскуты </a:t>
            </a:r>
            <a:r>
              <a:rPr lang="ru-RU" sz="2000" dirty="0"/>
              <a:t>цветного, зеленого и белого ситца, льняной лоскут, </a:t>
            </a:r>
            <a:r>
              <a:rPr lang="ru-RU" sz="2000" dirty="0" smtClean="0"/>
              <a:t>вата (синтепон), </a:t>
            </a:r>
            <a:r>
              <a:rPr lang="ru-RU" sz="2000" dirty="0"/>
              <a:t>шерстяные нитки зеленого цвета.</a:t>
            </a:r>
          </a:p>
          <a:p>
            <a:pPr marL="0" indent="0" algn="just">
              <a:buNone/>
            </a:pPr>
            <a:r>
              <a:rPr lang="ru-RU" sz="2000" b="1" dirty="0"/>
              <a:t>Детали:</a:t>
            </a:r>
            <a:endParaRPr lang="ru-RU" sz="2000" dirty="0"/>
          </a:p>
          <a:p>
            <a:pPr algn="just"/>
            <a:r>
              <a:rPr lang="ru-RU" sz="2000" dirty="0" smtClean="0"/>
              <a:t>туловище- 40х60см </a:t>
            </a:r>
            <a:r>
              <a:rPr lang="ru-RU" sz="2000" dirty="0"/>
              <a:t>(лен)</a:t>
            </a:r>
          </a:p>
          <a:p>
            <a:pPr algn="just"/>
            <a:r>
              <a:rPr lang="ru-RU" sz="2000" dirty="0" smtClean="0"/>
              <a:t>голова</a:t>
            </a:r>
            <a:r>
              <a:rPr lang="ru-RU" sz="2000" dirty="0"/>
              <a:t>, руки – </a:t>
            </a:r>
            <a:r>
              <a:rPr lang="ru-RU" sz="2000" dirty="0" smtClean="0"/>
              <a:t>25х25см </a:t>
            </a:r>
            <a:r>
              <a:rPr lang="ru-RU" sz="2000" dirty="0"/>
              <a:t>(белый ситец)</a:t>
            </a:r>
          </a:p>
          <a:p>
            <a:pPr algn="just"/>
            <a:r>
              <a:rPr lang="ru-RU" sz="2000" dirty="0" smtClean="0"/>
              <a:t>юбка </a:t>
            </a:r>
            <a:r>
              <a:rPr lang="ru-RU" sz="2000" dirty="0"/>
              <a:t>- </a:t>
            </a:r>
            <a:r>
              <a:rPr lang="ru-RU" sz="2000" dirty="0" smtClean="0"/>
              <a:t>30х50см </a:t>
            </a:r>
            <a:r>
              <a:rPr lang="ru-RU" sz="2000" dirty="0"/>
              <a:t>(зеленый ситец)</a:t>
            </a:r>
          </a:p>
          <a:p>
            <a:pPr algn="just"/>
            <a:r>
              <a:rPr lang="ru-RU" sz="2000" dirty="0" smtClean="0"/>
              <a:t>фартук </a:t>
            </a:r>
            <a:r>
              <a:rPr lang="ru-RU" sz="2000" dirty="0"/>
              <a:t>– </a:t>
            </a:r>
            <a:r>
              <a:rPr lang="ru-RU" sz="2000" dirty="0" smtClean="0"/>
              <a:t>10х13см </a:t>
            </a:r>
            <a:r>
              <a:rPr lang="ru-RU" sz="2000" dirty="0"/>
              <a:t>(ситец цветной)</a:t>
            </a:r>
          </a:p>
          <a:p>
            <a:pPr algn="just"/>
            <a:endParaRPr lang="ru-RU" sz="2000" dirty="0"/>
          </a:p>
        </p:txBody>
      </p:sp>
      <p:pic>
        <p:nvPicPr>
          <p:cNvPr id="4" name="Рисунок 3" descr="https://www.maam.ru/upload/blogs/detsad-375942-149781698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323528" y="1052736"/>
            <a:ext cx="460851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33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645024"/>
            <a:ext cx="8784976" cy="360040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 </a:t>
            </a:r>
            <a:r>
              <a:rPr lang="ru-RU" sz="2000" dirty="0"/>
              <a:t>Складываем прямоугольный лоскут льняной ткани пополам вдоль длинной стороны. Плотно скручиваем </a:t>
            </a:r>
            <a:r>
              <a:rPr lang="ru-RU" sz="2000" dirty="0" smtClean="0"/>
              <a:t> </a:t>
            </a:r>
            <a:r>
              <a:rPr lang="ru-RU" sz="2000" dirty="0"/>
              <a:t>по часовой стрелке, по направлению от себя. В результате получилась скрутка из ткани диаметром 3 см и высотой 20 см.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Перевязываем скрутку в 3 местах на уровне талии, шеи и ног.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Складываем белый квадратный лоскут пополам по диагонали и оборачиваем им скрутку с </a:t>
            </a:r>
            <a:r>
              <a:rPr lang="ru-RU" sz="2000" dirty="0" smtClean="0"/>
              <a:t>ватой, </a:t>
            </a:r>
            <a:r>
              <a:rPr lang="ru-RU" sz="2000" dirty="0"/>
              <a:t>формируем голову.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Перевязываем на уровне шеи несколькими оборотами нити и завязываем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</a:p>
          <a:p>
            <a:pPr algn="just"/>
            <a:endParaRPr lang="ru-RU" sz="22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 descr="https://www.maam.ru/upload/blogs/detsad-375942-149781753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15083" b="7918"/>
          <a:stretch/>
        </p:blipFill>
        <p:spPr bwMode="auto">
          <a:xfrm>
            <a:off x="755576" y="548680"/>
            <a:ext cx="3816424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maam.ru/upload/blogs/detsad-375942-149781736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r="7634" b="5170"/>
          <a:stretch/>
        </p:blipFill>
        <p:spPr bwMode="auto">
          <a:xfrm>
            <a:off x="4932040" y="548680"/>
            <a:ext cx="3528392" cy="2952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05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21602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97152"/>
            <a:ext cx="8640960" cy="18002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Противоположные концы лоскута подгибаем внутрь и перевязываем  руки куколки.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Подкладываем вату под центральный конец лоскута, образующего голову, формируем грудь куколке.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 descr="https://www.maam.ru/upload/blogs/detsad-375942-14978177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"/>
          <a:stretch/>
        </p:blipFill>
        <p:spPr bwMode="auto">
          <a:xfrm>
            <a:off x="4932040" y="908720"/>
            <a:ext cx="3312368" cy="370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maam.ru/upload/blogs/detsad-375942-149781763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3"/>
          <a:stretch/>
        </p:blipFill>
        <p:spPr bwMode="auto">
          <a:xfrm>
            <a:off x="827584" y="908720"/>
            <a:ext cx="3456384" cy="3708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45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84" y="5229200"/>
            <a:ext cx="8476844" cy="144016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Прямоугольный зеленый лоскут для </a:t>
            </a:r>
            <a:r>
              <a:rPr lang="ru-RU" sz="2000" dirty="0" smtClean="0"/>
              <a:t>юбки </a:t>
            </a:r>
            <a:r>
              <a:rPr lang="ru-RU" sz="2000" dirty="0"/>
              <a:t>складываем вдоль длинной стороны </a:t>
            </a:r>
            <a:r>
              <a:rPr lang="ru-RU" sz="2000" dirty="0" smtClean="0"/>
              <a:t>так, </a:t>
            </a:r>
            <a:r>
              <a:rPr lang="ru-RU" sz="2000" dirty="0"/>
              <a:t>чтобы верхняя </a:t>
            </a:r>
            <a:r>
              <a:rPr lang="ru-RU" sz="2000" dirty="0" smtClean="0"/>
              <a:t>часть </a:t>
            </a:r>
            <a:r>
              <a:rPr lang="ru-RU" sz="2000" dirty="0"/>
              <a:t>была короче нижней на 1,5 - 2 см.</a:t>
            </a:r>
          </a:p>
          <a:p>
            <a:pPr algn="just"/>
            <a:r>
              <a:rPr lang="ru-RU" sz="2000" dirty="0"/>
              <a:t>Собираем его на нить и привязываем к телу на уровне талии.</a:t>
            </a:r>
          </a:p>
          <a:p>
            <a:pPr algn="just"/>
            <a:endParaRPr lang="ru-RU" sz="2000" dirty="0"/>
          </a:p>
        </p:txBody>
      </p:sp>
      <p:pic>
        <p:nvPicPr>
          <p:cNvPr id="4" name="Рисунок 3" descr="https://www.maam.ru/upload/blogs/detsad-375942-149781795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2"/>
          <a:stretch/>
        </p:blipFill>
        <p:spPr bwMode="auto">
          <a:xfrm>
            <a:off x="683568" y="1124744"/>
            <a:ext cx="3854184" cy="374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maam.ru/upload/blogs/detsad-375942-14978180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"/>
          <a:stretch/>
        </p:blipFill>
        <p:spPr bwMode="auto">
          <a:xfrm>
            <a:off x="4860032" y="1124744"/>
            <a:ext cx="3744415" cy="3744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8121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5841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Плетем </a:t>
            </a:r>
            <a:r>
              <a:rPr lang="ru-RU" sz="2000" dirty="0"/>
              <a:t>из зеленых ниток косичку длиной 35 </a:t>
            </a:r>
            <a:r>
              <a:rPr lang="ru-RU" sz="2000" dirty="0" smtClean="0"/>
              <a:t>см </a:t>
            </a:r>
            <a:r>
              <a:rPr lang="ru-RU" sz="2000" dirty="0"/>
              <a:t>и вкладываем ее в пучок ниток для </a:t>
            </a:r>
            <a:r>
              <a:rPr lang="ru-RU" sz="2000" dirty="0" smtClean="0"/>
              <a:t>третьей </a:t>
            </a:r>
            <a:r>
              <a:rPr lang="ru-RU" sz="2000" dirty="0"/>
              <a:t>косы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Распределяем нитки по форме головы, закрепляем ниткой по линии шеи. Заплетаем третью косу.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 descr="https://www.maam.ru/upload/blogs/detsad-375942-149781816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3"/>
          <a:stretch/>
        </p:blipFill>
        <p:spPr bwMode="auto">
          <a:xfrm>
            <a:off x="539552" y="1052736"/>
            <a:ext cx="3957005" cy="364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maam.ru/upload/blogs/detsad-375942-14978182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"/>
          <a:stretch/>
        </p:blipFill>
        <p:spPr bwMode="auto">
          <a:xfrm>
            <a:off x="4795339" y="1037618"/>
            <a:ext cx="4032447" cy="3672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47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1430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733256"/>
            <a:ext cx="8640960" cy="10081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Привязываем </a:t>
            </a:r>
            <a:r>
              <a:rPr lang="ru-RU" sz="2000" dirty="0"/>
              <a:t>цветной лоскут - фартук.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Плетем поясок длиной 30 </a:t>
            </a:r>
            <a:r>
              <a:rPr lang="ru-RU" sz="2000" dirty="0" smtClean="0"/>
              <a:t>см, </a:t>
            </a:r>
            <a:r>
              <a:rPr lang="ru-RU" sz="2000" dirty="0"/>
              <a:t>повязываем на уровне талии куколки.</a:t>
            </a:r>
          </a:p>
          <a:p>
            <a:pPr algn="just"/>
            <a:endParaRPr lang="ru-RU" sz="2000" dirty="0"/>
          </a:p>
        </p:txBody>
      </p:sp>
      <p:pic>
        <p:nvPicPr>
          <p:cNvPr id="4" name="Рисунок 3" descr="https://www.maam.ru/upload/blogs/detsad-375942-14978182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"/>
          <a:stretch/>
        </p:blipFill>
        <p:spPr bwMode="auto">
          <a:xfrm>
            <a:off x="899592" y="1340768"/>
            <a:ext cx="367240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maam.ru/upload/blogs/detsad-375942-14978182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"/>
          <a:stretch/>
        </p:blipFill>
        <p:spPr bwMode="auto">
          <a:xfrm>
            <a:off x="4788024" y="1340768"/>
            <a:ext cx="374441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5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43408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805264"/>
            <a:ext cx="8568952" cy="936104"/>
          </a:xfrm>
        </p:spPr>
        <p:txBody>
          <a:bodyPr>
            <a:normAutofit/>
          </a:bodyPr>
          <a:lstStyle/>
          <a:p>
            <a:r>
              <a:rPr lang="ru-RU" sz="2000" dirty="0"/>
              <a:t>Из светлых ниток плетем </a:t>
            </a:r>
            <a:r>
              <a:rPr lang="ru-RU" sz="2000" dirty="0" smtClean="0"/>
              <a:t>косичку, </a:t>
            </a:r>
            <a:r>
              <a:rPr lang="ru-RU" sz="2000" dirty="0"/>
              <a:t>вплетая двойные листочки из зеленой ткани </a:t>
            </a:r>
            <a:r>
              <a:rPr lang="ru-RU" sz="2000" dirty="0" smtClean="0"/>
              <a:t>- получился </a:t>
            </a:r>
            <a:r>
              <a:rPr lang="ru-RU" sz="2000" dirty="0"/>
              <a:t>венок.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 descr="https://www.maam.ru/upload/blogs/detsad-375942-149781832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9" b="6599"/>
          <a:stretch/>
        </p:blipFill>
        <p:spPr bwMode="auto">
          <a:xfrm>
            <a:off x="298250" y="1207607"/>
            <a:ext cx="2943225" cy="371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maam.ru/upload/blogs/detsad-375942-149781836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"/>
          <a:stretch/>
        </p:blipFill>
        <p:spPr bwMode="auto">
          <a:xfrm>
            <a:off x="3375626" y="1916832"/>
            <a:ext cx="2748915" cy="354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maam.ru/upload/blogs/detsad-375942-149781839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"/>
          <a:stretch/>
        </p:blipFill>
        <p:spPr bwMode="auto">
          <a:xfrm>
            <a:off x="6228184" y="1207606"/>
            <a:ext cx="2635380" cy="3545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63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661248"/>
            <a:ext cx="8712968" cy="93610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Украшаем косы ленточками.</a:t>
            </a:r>
          </a:p>
          <a:p>
            <a:pPr algn="just"/>
            <a:r>
              <a:rPr lang="ru-RU" sz="2000" dirty="0"/>
              <a:t>Одним из главных символов Троицы является береза.</a:t>
            </a:r>
          </a:p>
          <a:p>
            <a:pPr algn="just"/>
            <a:endParaRPr lang="ru-RU" sz="2000" dirty="0"/>
          </a:p>
        </p:txBody>
      </p:sp>
      <p:pic>
        <p:nvPicPr>
          <p:cNvPr id="4" name="Рисунок 3" descr="https://www.maam.ru/upload/blogs/detsad-375942-149781919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"/>
          <a:stretch/>
        </p:blipFill>
        <p:spPr bwMode="auto">
          <a:xfrm>
            <a:off x="971600" y="1052736"/>
            <a:ext cx="367240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maam.ru/upload/blogs/detsad-375942-149781923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01"/>
          <a:stretch/>
        </p:blipFill>
        <p:spPr bwMode="auto">
          <a:xfrm>
            <a:off x="4860032" y="1052736"/>
            <a:ext cx="352839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938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360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Тряпичная кукла Троица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16</cp:revision>
  <dcterms:created xsi:type="dcterms:W3CDTF">2020-05-26T23:49:39Z</dcterms:created>
  <dcterms:modified xsi:type="dcterms:W3CDTF">2020-09-24T15:02:28Z</dcterms:modified>
</cp:coreProperties>
</file>