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C9890-A35A-4C30-B6D4-C4D0C38C6C94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3A4F1-C44F-481E-B450-7F52655B1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3A4F1-C44F-481E-B450-7F52655B126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3A4F1-C44F-481E-B450-7F52655B126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D6085A4-AF63-44D7-A532-74FDA2364ECD}" type="datetimeFigureOut">
              <a:rPr lang="ru-RU" smtClean="0"/>
              <a:pPr/>
              <a:t>13.02.2021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13469E-0A51-438C-B2B9-5F1F365D7E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214290"/>
            <a:ext cx="6143668" cy="2868168"/>
          </a:xfrm>
        </p:spPr>
        <p:txBody>
          <a:bodyPr/>
          <a:lstStyle/>
          <a:p>
            <a:pPr algn="l"/>
            <a:r>
              <a:rPr lang="ru-RU" sz="2800" dirty="0" smtClean="0"/>
              <a:t>Тренажёр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по русскому языку</a:t>
            </a:r>
            <a:br>
              <a:rPr lang="ru-RU" sz="2800" dirty="0" smtClean="0"/>
            </a:br>
            <a:r>
              <a:rPr lang="ru-RU" sz="2800" dirty="0" smtClean="0"/>
              <a:t>по теме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«Безударные гласные»</a:t>
            </a:r>
            <a:br>
              <a:rPr lang="ru-RU" dirty="0" smtClean="0"/>
            </a:br>
            <a:r>
              <a:rPr lang="ru-RU" sz="2800" dirty="0" smtClean="0"/>
              <a:t>часть 1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4000504"/>
            <a:ext cx="5114778" cy="2714644"/>
          </a:xfrm>
        </p:spPr>
        <p:txBody>
          <a:bodyPr/>
          <a:lstStyle/>
          <a:p>
            <a:r>
              <a:rPr lang="ru-RU" dirty="0" smtClean="0"/>
              <a:t>Учитель: Здорова Т В</a:t>
            </a:r>
          </a:p>
          <a:p>
            <a:r>
              <a:rPr lang="ru-RU" dirty="0" smtClean="0"/>
              <a:t>МБОУ СОШ №1</a:t>
            </a:r>
          </a:p>
          <a:p>
            <a:r>
              <a:rPr lang="ru-RU" dirty="0" smtClean="0"/>
              <a:t>ст. </a:t>
            </a:r>
            <a:r>
              <a:rPr lang="ru-RU" dirty="0" err="1" smtClean="0"/>
              <a:t>Ольгинской</a:t>
            </a:r>
            <a:endParaRPr lang="ru-RU" dirty="0" smtClean="0"/>
          </a:p>
          <a:p>
            <a:r>
              <a:rPr lang="ru-RU" dirty="0" err="1" smtClean="0"/>
              <a:t>Аксайского</a:t>
            </a:r>
            <a:r>
              <a:rPr lang="ru-RU" dirty="0" smtClean="0"/>
              <a:t> района</a:t>
            </a:r>
          </a:p>
          <a:p>
            <a:r>
              <a:rPr lang="ru-RU" dirty="0" smtClean="0"/>
              <a:t>Ростовской области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5285421" cy="62786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лезный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лы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леет</a:t>
            </a:r>
            <a:endParaRPr lang="ru-RU" sz="4800" b="1" dirty="0" smtClean="0"/>
          </a:p>
          <a:p>
            <a:r>
              <a:rPr lang="ru-RU" sz="4800" b="1" dirty="0" smtClean="0"/>
              <a:t>ч   </a:t>
            </a:r>
            <a:r>
              <a:rPr lang="ru-RU" sz="4800" b="1" dirty="0" err="1" smtClean="0"/>
              <a:t>щоба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кр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ю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довый</a:t>
            </a:r>
            <a:endParaRPr lang="ru-RU" sz="4800" b="1" dirty="0" smtClean="0"/>
          </a:p>
          <a:p>
            <a:r>
              <a:rPr lang="ru-RU" sz="4800" b="1" dirty="0" err="1" smtClean="0"/>
              <a:t>х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ровое</a:t>
            </a:r>
            <a:r>
              <a:rPr lang="ru-RU" sz="4800" b="1" dirty="0" smtClean="0"/>
              <a:t> (пение)</a:t>
            </a:r>
          </a:p>
          <a:p>
            <a:r>
              <a:rPr lang="ru-RU" sz="4800" b="1" dirty="0" err="1" smtClean="0"/>
              <a:t>д</a:t>
            </a:r>
            <a:r>
              <a:rPr lang="ru-RU" sz="4800" b="1" dirty="0" smtClean="0"/>
              <a:t>   ярка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57148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28586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00024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78605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350043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21481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50006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57150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643702" y="142873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15140" y="264318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215206" y="271462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00826" y="2928934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00958" y="292893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367761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пр</a:t>
            </a:r>
            <a:r>
              <a:rPr lang="ru-RU" sz="4800" b="1" dirty="0" smtClean="0"/>
              <a:t>   стой</a:t>
            </a:r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рия</a:t>
            </a:r>
            <a:endParaRPr lang="ru-RU" sz="4800" b="1" dirty="0" smtClean="0"/>
          </a:p>
          <a:p>
            <a:r>
              <a:rPr lang="ru-RU" sz="4800" b="1" dirty="0" smtClean="0"/>
              <a:t>Б   рис</a:t>
            </a:r>
          </a:p>
          <a:p>
            <a:r>
              <a:rPr lang="ru-RU" sz="4800" b="1" dirty="0" err="1" smtClean="0"/>
              <a:t>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рить</a:t>
            </a:r>
            <a:endParaRPr lang="ru-RU" sz="4800" b="1" dirty="0" smtClean="0"/>
          </a:p>
          <a:p>
            <a:r>
              <a:rPr lang="ru-RU" sz="4800" b="1" dirty="0" smtClean="0"/>
              <a:t>сл   жнее</a:t>
            </a:r>
          </a:p>
          <a:p>
            <a:r>
              <a:rPr lang="ru-RU" sz="4800" b="1" dirty="0" err="1" smtClean="0"/>
              <a:t>дв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рняжка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ря</a:t>
            </a:r>
            <a:endParaRPr lang="ru-RU" sz="4800" b="1" dirty="0" smtClean="0"/>
          </a:p>
          <a:p>
            <a:r>
              <a:rPr lang="ru-RU" sz="4800" b="1" dirty="0" smtClean="0"/>
              <a:t>в   левой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57148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00024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28586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857496"/>
            <a:ext cx="486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350043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421481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0006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57150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429388" y="142873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500826" y="264318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000892" y="2714620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86512" y="2857496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285749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384752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у </a:t>
            </a:r>
            <a:r>
              <a:rPr lang="ru-RU" sz="4800" b="1" dirty="0" err="1" smtClean="0"/>
              <a:t>вр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ча</a:t>
            </a:r>
            <a:endParaRPr lang="ru-RU" sz="4800" b="1" dirty="0" smtClean="0"/>
          </a:p>
          <a:p>
            <a:r>
              <a:rPr lang="ru-RU" sz="4800" b="1" dirty="0" smtClean="0"/>
              <a:t>к   мок</a:t>
            </a:r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лина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ляться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стерская</a:t>
            </a:r>
            <a:endParaRPr lang="ru-RU" sz="4800" b="1" dirty="0" smtClean="0"/>
          </a:p>
          <a:p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могать</a:t>
            </a:r>
            <a:endParaRPr lang="ru-RU" sz="4800" b="1" dirty="0" smtClean="0"/>
          </a:p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нуть</a:t>
            </a:r>
            <a:endParaRPr lang="ru-RU" sz="4800" b="1" dirty="0" smtClean="0"/>
          </a:p>
          <a:p>
            <a:r>
              <a:rPr lang="ru-RU" sz="4800" b="1" dirty="0" err="1" smtClean="0"/>
              <a:t>кр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си</a:t>
            </a:r>
            <a:r>
              <a:rPr lang="ru-RU" sz="4800" b="1" dirty="0" err="1" smtClean="0">
                <a:latin typeface="Calibri"/>
              </a:rPr>
              <a:t>́</a:t>
            </a:r>
            <a:r>
              <a:rPr lang="ru-RU" sz="4800" b="1" dirty="0" err="1" smtClean="0"/>
              <a:t>вее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71670" y="57148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28586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00024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78605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50043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4286256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5000636"/>
            <a:ext cx="47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5715016"/>
            <a:ext cx="486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429388" y="142873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6429388" y="264318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000892" y="264318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357950" y="300037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768" y="3000372"/>
            <a:ext cx="357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338906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м   л   </a:t>
            </a:r>
            <a:r>
              <a:rPr lang="ru-RU" sz="4800" b="1" dirty="0" err="1" smtClean="0"/>
              <a:t>дой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тище</a:t>
            </a:r>
            <a:endParaRPr lang="ru-RU" sz="4800" b="1" dirty="0" smtClean="0"/>
          </a:p>
          <a:p>
            <a:r>
              <a:rPr lang="ru-RU" sz="4800" b="1" dirty="0" smtClean="0"/>
              <a:t>сл   </a:t>
            </a:r>
            <a:r>
              <a:rPr lang="ru-RU" sz="4800" b="1" dirty="0" err="1" smtClean="0"/>
              <a:t>вечко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ва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ришка</a:t>
            </a:r>
            <a:endParaRPr lang="ru-RU" sz="4800" b="1" dirty="0" smtClean="0"/>
          </a:p>
          <a:p>
            <a:r>
              <a:rPr lang="ru-RU" sz="4800" b="1" dirty="0" smtClean="0"/>
              <a:t>на г   ре</a:t>
            </a:r>
          </a:p>
          <a:p>
            <a:r>
              <a:rPr lang="ru-RU" sz="4800" b="1" dirty="0" smtClean="0"/>
              <a:t>в    </a:t>
            </a:r>
            <a:r>
              <a:rPr lang="ru-RU" sz="4800" b="1" dirty="0" err="1" smtClean="0"/>
              <a:t>кне</a:t>
            </a:r>
            <a:endParaRPr lang="ru-RU" sz="4800" b="1" dirty="0" smtClean="0"/>
          </a:p>
          <a:p>
            <a:r>
              <a:rPr lang="ru-RU" sz="4800" b="1" dirty="0" err="1" smtClean="0"/>
              <a:t>др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вишки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57148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57148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28586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00024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278605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350043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421481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500063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57150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643702" y="164305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50859" y="289321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179487" y="289321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15140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8082" y="3214686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352692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на к   не</a:t>
            </a:r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мовар</a:t>
            </a:r>
            <a:endParaRPr lang="ru-RU" sz="4800" b="1" dirty="0" smtClean="0"/>
          </a:p>
          <a:p>
            <a:r>
              <a:rPr lang="ru-RU" sz="4800" b="1" dirty="0" smtClean="0"/>
              <a:t>оп   </a:t>
            </a:r>
            <a:r>
              <a:rPr lang="ru-RU" sz="4800" b="1" dirty="0" err="1" smtClean="0"/>
              <a:t>саться</a:t>
            </a:r>
            <a:endParaRPr lang="ru-RU" sz="4800" b="1" dirty="0" smtClean="0"/>
          </a:p>
          <a:p>
            <a:r>
              <a:rPr lang="ru-RU" sz="4800" b="1" dirty="0" smtClean="0"/>
              <a:t>поп   дать</a:t>
            </a:r>
          </a:p>
          <a:p>
            <a:r>
              <a:rPr lang="ru-RU" sz="4800" b="1" dirty="0" err="1" smtClean="0"/>
              <a:t>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вать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рдиться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жить</a:t>
            </a:r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решок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3108" y="50004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200024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28586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278605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3500438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42862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500063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14546" y="50006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1501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786578" y="171448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6715140" y="292893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108049" y="2964653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86578" y="335756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8082" y="335756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4742004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лчёнок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лу</a:t>
            </a:r>
            <a:endParaRPr lang="ru-RU" sz="4800" b="1" dirty="0" smtClean="0"/>
          </a:p>
          <a:p>
            <a:r>
              <a:rPr lang="ru-RU" sz="4800" b="1" dirty="0" smtClean="0"/>
              <a:t>м   нить</a:t>
            </a:r>
          </a:p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зить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вр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гу</a:t>
            </a:r>
            <a:endParaRPr lang="ru-RU" sz="4800" b="1" dirty="0" smtClean="0"/>
          </a:p>
          <a:p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тнее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стить</a:t>
            </a:r>
            <a:endParaRPr lang="ru-RU" sz="4800" b="1" dirty="0" smtClean="0"/>
          </a:p>
          <a:p>
            <a:r>
              <a:rPr lang="ru-RU" sz="4800" b="1" dirty="0" smtClean="0"/>
              <a:t>г   л   </a:t>
            </a:r>
            <a:r>
              <a:rPr lang="ru-RU" sz="4800" b="1" dirty="0" err="1" smtClean="0"/>
              <a:t>сить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жить</a:t>
            </a:r>
          </a:p>
          <a:p>
            <a:endParaRPr lang="ru-RU" sz="4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2976" y="64291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135729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14311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85749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V="1">
            <a:off x="1571604" y="3714751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4357694"/>
            <a:ext cx="47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5072074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500063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728" y="57150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7422" y="57150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6643702" y="114298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6679421" y="2321711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7179487" y="2321711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643702" y="278605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86644" y="2786058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390363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пр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вдивый</a:t>
            </a:r>
            <a:r>
              <a:rPr lang="ru-RU" sz="4800" b="1" dirty="0" smtClean="0"/>
              <a:t> </a:t>
            </a:r>
          </a:p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нцую</a:t>
            </a:r>
            <a:endParaRPr lang="ru-RU" sz="4800" b="1" dirty="0" smtClean="0"/>
          </a:p>
          <a:p>
            <a:r>
              <a:rPr lang="ru-RU" sz="4800" b="1" dirty="0" smtClean="0"/>
              <a:t>без к   </a:t>
            </a:r>
            <a:r>
              <a:rPr lang="ru-RU" sz="4800" b="1" dirty="0" err="1" smtClean="0"/>
              <a:t>стей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тёнок</a:t>
            </a:r>
            <a:endParaRPr lang="ru-RU" sz="4800" b="1" dirty="0" smtClean="0"/>
          </a:p>
          <a:p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роход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на</a:t>
            </a:r>
          </a:p>
          <a:p>
            <a:r>
              <a:rPr lang="ru-RU" sz="4800" b="1" dirty="0" err="1" smtClean="0"/>
              <a:t>х</a:t>
            </a:r>
            <a:r>
              <a:rPr lang="ru-RU" sz="4800" b="1" dirty="0" smtClean="0"/>
              <a:t>   л   док</a:t>
            </a:r>
          </a:p>
          <a:p>
            <a:r>
              <a:rPr lang="ru-RU" sz="4800" b="1" dirty="0" err="1" smtClean="0"/>
              <a:t>позв</a:t>
            </a:r>
            <a:r>
              <a:rPr lang="ru-RU" sz="4800" b="1" dirty="0" smtClean="0"/>
              <a:t>   нить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71435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5984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92893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64331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35769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435769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143512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514351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585789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715140" y="157161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6750859" y="2750339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143768" y="285749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43702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29520" y="321468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3475631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щадка</a:t>
            </a:r>
            <a:endParaRPr lang="ru-RU" sz="4800" b="1" dirty="0" smtClean="0"/>
          </a:p>
          <a:p>
            <a:r>
              <a:rPr lang="ru-RU" sz="4800" b="1" dirty="0" err="1" smtClean="0"/>
              <a:t>хв</a:t>
            </a:r>
            <a:r>
              <a:rPr lang="ru-RU" sz="4800" b="1" dirty="0" smtClean="0"/>
              <a:t>   тать</a:t>
            </a:r>
          </a:p>
          <a:p>
            <a:r>
              <a:rPr lang="ru-RU" sz="4800" b="1" dirty="0" smtClean="0"/>
              <a:t>в к   </a:t>
            </a:r>
            <a:r>
              <a:rPr lang="ru-RU" sz="4800" b="1" dirty="0" err="1" smtClean="0"/>
              <a:t>нце</a:t>
            </a:r>
            <a:endParaRPr lang="ru-RU" sz="4800" b="1" dirty="0" smtClean="0"/>
          </a:p>
          <a:p>
            <a:r>
              <a:rPr lang="ru-RU" sz="4800" b="1" dirty="0" err="1" smtClean="0"/>
              <a:t>прик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зать</a:t>
            </a:r>
            <a:endParaRPr lang="ru-RU" sz="4800" b="1" dirty="0" smtClean="0"/>
          </a:p>
          <a:p>
            <a:r>
              <a:rPr lang="ru-RU" sz="4800" b="1" dirty="0" err="1" smtClean="0"/>
              <a:t>др</a:t>
            </a:r>
            <a:r>
              <a:rPr lang="ru-RU" sz="4800" b="1" dirty="0" smtClean="0"/>
              <a:t>   жать</a:t>
            </a:r>
          </a:p>
          <a:p>
            <a:r>
              <a:rPr lang="ru-RU" sz="4800" b="1" dirty="0" smtClean="0"/>
              <a:t>г   л   вой</a:t>
            </a:r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лодный</a:t>
            </a:r>
            <a:endParaRPr lang="ru-RU" sz="4800" b="1" dirty="0" smtClean="0"/>
          </a:p>
          <a:p>
            <a:r>
              <a:rPr lang="ru-RU" sz="4800" b="1" dirty="0" err="1" smtClean="0"/>
              <a:t>стр</a:t>
            </a:r>
            <a:r>
              <a:rPr lang="ru-RU" sz="4800" b="1" dirty="0" smtClean="0"/>
              <a:t>   на</a:t>
            </a:r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64291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285749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57187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28625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428625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50006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5786454"/>
            <a:ext cx="486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500826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500826" y="271462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000892" y="278605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57950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321468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3225563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п</a:t>
            </a:r>
            <a:r>
              <a:rPr lang="ru-RU" sz="4800" b="1" dirty="0" smtClean="0"/>
              <a:t>   стух</a:t>
            </a:r>
          </a:p>
          <a:p>
            <a:r>
              <a:rPr lang="ru-RU" sz="4800" b="1" dirty="0" err="1" smtClean="0"/>
              <a:t>спр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сить</a:t>
            </a:r>
            <a:endParaRPr lang="ru-RU" sz="4800" b="1" dirty="0" smtClean="0"/>
          </a:p>
          <a:p>
            <a:r>
              <a:rPr lang="ru-RU" sz="4800" b="1" dirty="0" err="1" smtClean="0"/>
              <a:t>ск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зать</a:t>
            </a:r>
            <a:endParaRPr lang="ru-RU" sz="4800" b="1" dirty="0" smtClean="0"/>
          </a:p>
          <a:p>
            <a:r>
              <a:rPr lang="ru-RU" sz="4800" b="1" dirty="0" smtClean="0"/>
              <a:t>к   мок</a:t>
            </a:r>
          </a:p>
          <a:p>
            <a:r>
              <a:rPr lang="ru-RU" sz="4800" b="1" dirty="0" err="1" smtClean="0"/>
              <a:t>з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вут</a:t>
            </a:r>
            <a:endParaRPr lang="ru-RU" sz="4800" b="1" dirty="0" smtClean="0"/>
          </a:p>
          <a:p>
            <a:r>
              <a:rPr lang="ru-RU" sz="4800" b="1" dirty="0" err="1" smtClean="0"/>
              <a:t>вд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хнуть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роткий</a:t>
            </a:r>
            <a:endParaRPr lang="ru-RU" sz="4800" b="1" dirty="0" smtClean="0"/>
          </a:p>
          <a:p>
            <a:r>
              <a:rPr lang="ru-RU" sz="4800" b="1" dirty="0" err="1" smtClean="0"/>
              <a:t>выс</a:t>
            </a:r>
            <a:r>
              <a:rPr lang="ru-RU" sz="4800" b="1" dirty="0" smtClean="0"/>
              <a:t>   та</a:t>
            </a:r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714356"/>
            <a:ext cx="486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1428736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214311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85749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50043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435769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507207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57864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286512" y="121442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6250793" y="2393149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822297" y="2464587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72198" y="300037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54" y="3000372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356"/>
            <a:ext cx="52149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пог</a:t>
            </a:r>
            <a:r>
              <a:rPr lang="ru-RU" sz="4800" b="1" dirty="0" smtClean="0"/>
              <a:t>   в   </a:t>
            </a:r>
            <a:r>
              <a:rPr lang="ru-RU" sz="4800" b="1" dirty="0" err="1" smtClean="0"/>
              <a:t>рить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слёнка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лонка</a:t>
            </a:r>
            <a:endParaRPr lang="ru-RU" sz="4800" b="1" dirty="0" smtClean="0"/>
          </a:p>
          <a:p>
            <a:r>
              <a:rPr lang="ru-RU" sz="4800" b="1" dirty="0" err="1" smtClean="0"/>
              <a:t>п</a:t>
            </a:r>
            <a:r>
              <a:rPr lang="ru-RU" sz="4800" b="1" dirty="0" smtClean="0"/>
              <a:t>   в   </a:t>
            </a:r>
            <a:r>
              <a:rPr lang="ru-RU" sz="4800" b="1" dirty="0" err="1" smtClean="0"/>
              <a:t>рёнок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сновые</a:t>
            </a:r>
            <a:r>
              <a:rPr lang="ru-RU" sz="4800" b="1" dirty="0" smtClean="0"/>
              <a:t> б   </a:t>
            </a:r>
            <a:r>
              <a:rPr lang="ru-RU" sz="4800" b="1" dirty="0" err="1" smtClean="0"/>
              <a:t>ры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ртировать</a:t>
            </a:r>
            <a:endParaRPr lang="ru-RU" sz="4800" b="1" dirty="0" smtClean="0"/>
          </a:p>
          <a:p>
            <a:r>
              <a:rPr lang="ru-RU" sz="4800" b="1" dirty="0" smtClean="0"/>
              <a:t>с </a:t>
            </a:r>
            <a:r>
              <a:rPr lang="ru-RU" sz="4800" b="1" dirty="0" err="1" smtClean="0"/>
              <a:t>ш</a:t>
            </a:r>
            <a:r>
              <a:rPr lang="ru-RU" sz="4800" b="1" dirty="0" smtClean="0"/>
              <a:t>   рами</a:t>
            </a:r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ршировать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71435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2145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928934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292893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364331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364331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507207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2976" y="5857892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572264" y="121442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6643702" y="242886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108049" y="253602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43702" y="300037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15206" y="300037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371768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/>
              <a:t>г</a:t>
            </a:r>
            <a:r>
              <a:rPr lang="ru-RU" sz="4800" b="1" dirty="0" smtClean="0"/>
              <a:t>   ристая</a:t>
            </a:r>
          </a:p>
          <a:p>
            <a:r>
              <a:rPr lang="ru-RU" sz="4800" b="1" dirty="0"/>
              <a:t>х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лмистый</a:t>
            </a:r>
            <a:endParaRPr lang="ru-RU" sz="4800" b="1" dirty="0" smtClean="0"/>
          </a:p>
          <a:p>
            <a:r>
              <a:rPr lang="ru-RU" sz="4800" b="1" dirty="0" err="1"/>
              <a:t>п</a:t>
            </a:r>
            <a:r>
              <a:rPr lang="ru-RU" sz="4800" b="1" dirty="0" err="1" smtClean="0"/>
              <a:t>ов</a:t>
            </a:r>
            <a:r>
              <a:rPr lang="ru-RU" sz="4800" b="1" dirty="0" smtClean="0"/>
              <a:t>   док</a:t>
            </a:r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дюша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лина</a:t>
            </a:r>
            <a:endParaRPr lang="ru-RU" sz="4800" b="1" dirty="0" smtClean="0"/>
          </a:p>
          <a:p>
            <a:r>
              <a:rPr lang="ru-RU" sz="4800" b="1" dirty="0"/>
              <a:t>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дитель</a:t>
            </a:r>
            <a:endParaRPr lang="ru-RU" sz="4800" b="1" dirty="0" smtClean="0"/>
          </a:p>
          <a:p>
            <a:r>
              <a:rPr lang="ru-RU" sz="4800" b="1" dirty="0"/>
              <a:t>в</a:t>
            </a:r>
            <a:r>
              <a:rPr lang="ru-RU" sz="4800" b="1" dirty="0" smtClean="0"/>
              <a:t>   дичка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78579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500175"/>
            <a:ext cx="892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214554"/>
            <a:ext cx="928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000372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3643315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442913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521495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57818" y="11429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357950" y="171448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6357950" y="3000372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893735" y="3036091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15074" y="350043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72330" y="3500438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00042"/>
            <a:ext cx="53578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рем   </a:t>
            </a:r>
            <a:r>
              <a:rPr lang="ru-RU" sz="4800" b="1" dirty="0" err="1" smtClean="0"/>
              <a:t>нтировать</a:t>
            </a:r>
            <a:endParaRPr lang="ru-RU" sz="4800" b="1" dirty="0" smtClean="0"/>
          </a:p>
          <a:p>
            <a:r>
              <a:rPr lang="ru-RU" sz="4800" b="1" dirty="0" err="1" smtClean="0"/>
              <a:t>дост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влять</a:t>
            </a:r>
            <a:endParaRPr lang="ru-RU" sz="4800" b="1" dirty="0" smtClean="0"/>
          </a:p>
          <a:p>
            <a:r>
              <a:rPr lang="ru-RU" sz="4800" b="1" dirty="0" err="1" smtClean="0"/>
              <a:t>заг</a:t>
            </a:r>
            <a:r>
              <a:rPr lang="ru-RU" sz="4800" b="1" dirty="0" smtClean="0"/>
              <a:t>   дать</a:t>
            </a:r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ловая</a:t>
            </a:r>
            <a:endParaRPr lang="ru-RU" sz="4800" b="1" dirty="0" smtClean="0"/>
          </a:p>
          <a:p>
            <a:r>
              <a:rPr lang="ru-RU" sz="4800" b="1" dirty="0" err="1" smtClean="0"/>
              <a:t>сол</a:t>
            </a:r>
            <a:r>
              <a:rPr lang="ru-RU" sz="4800" b="1" dirty="0" smtClean="0"/>
              <a:t>   вей</a:t>
            </a:r>
          </a:p>
          <a:p>
            <a:r>
              <a:rPr lang="ru-RU" sz="4800" b="1" dirty="0" err="1" smtClean="0"/>
              <a:t>попр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влять</a:t>
            </a:r>
            <a:endParaRPr lang="ru-RU" sz="4800" b="1" dirty="0" smtClean="0"/>
          </a:p>
          <a:p>
            <a:r>
              <a:rPr lang="ru-RU" sz="4800" b="1" dirty="0" err="1" smtClean="0"/>
              <a:t>нав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днение</a:t>
            </a:r>
            <a:endParaRPr lang="ru-RU" sz="4800" b="1" dirty="0" smtClean="0"/>
          </a:p>
          <a:p>
            <a:r>
              <a:rPr lang="ru-RU" sz="4800" b="1" dirty="0" err="1" smtClean="0"/>
              <a:t>х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лодный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50004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121442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192880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2714620"/>
            <a:ext cx="649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3429000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4143380"/>
            <a:ext cx="486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71670" y="4929198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564357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858016" y="185736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929454" y="300037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465239" y="310752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flipH="1">
            <a:off x="6929454" y="3429000"/>
            <a:ext cx="71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flipH="1">
            <a:off x="7689552" y="3429000"/>
            <a:ext cx="45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10" grpId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642918"/>
            <a:ext cx="328006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вдв</a:t>
            </a:r>
            <a:r>
              <a:rPr lang="ru-RU" sz="4800" b="1" dirty="0" smtClean="0"/>
              <a:t>   ём</a:t>
            </a:r>
          </a:p>
          <a:p>
            <a:r>
              <a:rPr lang="ru-RU" sz="4800" b="1" dirty="0" err="1" smtClean="0"/>
              <a:t>угр</a:t>
            </a:r>
            <a:r>
              <a:rPr lang="ru-RU" sz="4800" b="1" dirty="0" smtClean="0"/>
              <a:t>   жать</a:t>
            </a:r>
          </a:p>
          <a:p>
            <a:r>
              <a:rPr lang="ru-RU" sz="4800" b="1" dirty="0" err="1" smtClean="0"/>
              <a:t>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чки</a:t>
            </a:r>
            <a:endParaRPr lang="ru-RU" sz="4800" b="1" dirty="0" smtClean="0"/>
          </a:p>
          <a:p>
            <a:r>
              <a:rPr lang="ru-RU" sz="4800" b="1" dirty="0" smtClean="0"/>
              <a:t>к   ржи</a:t>
            </a:r>
          </a:p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лстяк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да</a:t>
            </a:r>
          </a:p>
          <a:p>
            <a:r>
              <a:rPr lang="ru-RU" sz="4800" b="1" dirty="0" err="1" smtClean="0"/>
              <a:t>осн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вной</a:t>
            </a:r>
            <a:endParaRPr lang="ru-RU" sz="4800" b="1" dirty="0" smtClean="0"/>
          </a:p>
          <a:p>
            <a:r>
              <a:rPr lang="ru-RU" sz="4800" b="1" dirty="0" smtClean="0"/>
              <a:t>г   рода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642918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1428736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214311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857496"/>
            <a:ext cx="47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357187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28625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42862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507207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578645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429388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429388" y="264318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929454" y="271462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86512" y="307181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307181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370486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обн</a:t>
            </a:r>
            <a:r>
              <a:rPr lang="ru-RU" sz="4800" b="1" dirty="0" smtClean="0"/>
              <a:t>   вить</a:t>
            </a:r>
          </a:p>
          <a:p>
            <a:r>
              <a:rPr lang="ru-RU" sz="4800" b="1" dirty="0" err="1" smtClean="0"/>
              <a:t>кор</a:t>
            </a:r>
            <a:r>
              <a:rPr lang="ru-RU" sz="4800" b="1" dirty="0" smtClean="0"/>
              <a:t>   лева</a:t>
            </a:r>
          </a:p>
          <a:p>
            <a:r>
              <a:rPr lang="ru-RU" sz="4800" b="1" dirty="0" smtClean="0"/>
              <a:t>по </a:t>
            </a:r>
            <a:r>
              <a:rPr lang="ru-RU" sz="4800" b="1" dirty="0" err="1" smtClean="0"/>
              <a:t>кр</a:t>
            </a:r>
            <a:r>
              <a:rPr lang="ru-RU" sz="4800" b="1" dirty="0" smtClean="0"/>
              <a:t>   ям</a:t>
            </a:r>
          </a:p>
          <a:p>
            <a:r>
              <a:rPr lang="ru-RU" sz="4800" b="1" dirty="0" smtClean="0"/>
              <a:t>в   дичка</a:t>
            </a:r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сенний</a:t>
            </a:r>
            <a:endParaRPr lang="ru-RU" sz="4800" b="1" dirty="0" smtClean="0"/>
          </a:p>
          <a:p>
            <a:r>
              <a:rPr lang="ru-RU" sz="4800" b="1" dirty="0" smtClean="0"/>
              <a:t>с </a:t>
            </a:r>
            <a:r>
              <a:rPr lang="ru-RU" sz="4800" b="1" dirty="0" err="1" smtClean="0"/>
              <a:t>гв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здями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лыш</a:t>
            </a:r>
            <a:endParaRPr lang="ru-RU" sz="4800" b="1" dirty="0" smtClean="0"/>
          </a:p>
          <a:p>
            <a:r>
              <a:rPr lang="ru-RU" sz="4800" b="1" dirty="0" smtClean="0"/>
              <a:t>для б  </a:t>
            </a:r>
            <a:r>
              <a:rPr lang="ru-RU" sz="4800" b="1" dirty="0" err="1" smtClean="0"/>
              <a:t>рща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71435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14311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92893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364331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435769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14351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57422" y="585789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572264" y="157161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6643702" y="271462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108049" y="2821777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29388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6644" y="321468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320792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нюшня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рушка</a:t>
            </a:r>
            <a:endParaRPr lang="ru-RU" sz="4800" b="1" dirty="0" smtClean="0"/>
          </a:p>
          <a:p>
            <a:r>
              <a:rPr lang="ru-RU" sz="4800" b="1" dirty="0" smtClean="0"/>
              <a:t>в г   </a:t>
            </a:r>
            <a:r>
              <a:rPr lang="ru-RU" sz="4800" b="1" dirty="0" err="1" smtClean="0"/>
              <a:t>стях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лёный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зёл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га</a:t>
            </a:r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лянка</a:t>
            </a:r>
            <a:endParaRPr lang="ru-RU" sz="4800" b="1" dirty="0" smtClean="0"/>
          </a:p>
          <a:p>
            <a:r>
              <a:rPr lang="ru-RU" sz="4800" b="1" dirty="0" err="1" smtClean="0"/>
              <a:t>кр</a:t>
            </a:r>
            <a:r>
              <a:rPr lang="ru-RU" sz="4800" b="1" dirty="0" smtClean="0"/>
              <a:t>   шить</a:t>
            </a:r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7857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150017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2145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300037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71475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442913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514351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5929330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286512" y="157161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6357950" y="271462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858016" y="278605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43636" y="314324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0892" y="314324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357341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замор   </a:t>
            </a:r>
            <a:r>
              <a:rPr lang="ru-RU" sz="4800" b="1" dirty="0" err="1" smtClean="0"/>
              <a:t>зки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лезный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родской</a:t>
            </a:r>
            <a:endParaRPr lang="ru-RU" sz="4800" b="1" dirty="0" smtClean="0"/>
          </a:p>
          <a:p>
            <a:r>
              <a:rPr lang="ru-RU" sz="4800" b="1" dirty="0" smtClean="0"/>
              <a:t>м   ржи</a:t>
            </a:r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блака</a:t>
            </a:r>
            <a:endParaRPr lang="ru-RU" sz="4800" b="1" dirty="0" smtClean="0"/>
          </a:p>
          <a:p>
            <a:r>
              <a:rPr lang="ru-RU" sz="4800" b="1" dirty="0" smtClean="0"/>
              <a:t>мол   ко</a:t>
            </a:r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рить</a:t>
            </a:r>
            <a:endParaRPr lang="ru-RU" sz="4800" b="1" dirty="0" smtClean="0"/>
          </a:p>
          <a:p>
            <a:r>
              <a:rPr lang="ru-RU" sz="4800" b="1" dirty="0" err="1" smtClean="0"/>
              <a:t>скв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рцы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786050" y="642918"/>
            <a:ext cx="506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1357298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071678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85749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57187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42862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072074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57864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143636" y="171448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215074" y="2857496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715140" y="2928934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15074" y="3286124"/>
            <a:ext cx="71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328612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4243469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локольчик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нец</a:t>
            </a:r>
            <a:endParaRPr lang="ru-RU" sz="4800" b="1" dirty="0" smtClean="0"/>
          </a:p>
          <a:p>
            <a:r>
              <a:rPr lang="ru-RU" sz="4800" b="1" dirty="0" smtClean="0"/>
              <a:t>р   </a:t>
            </a:r>
            <a:r>
              <a:rPr lang="ru-RU" sz="4800" b="1" dirty="0" err="1" smtClean="0"/>
              <a:t>дной</a:t>
            </a:r>
            <a:endParaRPr lang="ru-RU" sz="4800" b="1" dirty="0" smtClean="0"/>
          </a:p>
          <a:p>
            <a:r>
              <a:rPr lang="ru-RU" sz="4800" b="1" dirty="0" err="1" smtClean="0"/>
              <a:t>бр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тишка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довник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на</a:t>
            </a:r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льцо</a:t>
            </a:r>
            <a:endParaRPr lang="ru-RU" sz="4800" b="1" dirty="0" smtClean="0"/>
          </a:p>
          <a:p>
            <a:r>
              <a:rPr lang="ru-RU" sz="4800" b="1" dirty="0" smtClean="0"/>
              <a:t>в </a:t>
            </a:r>
            <a:r>
              <a:rPr lang="ru-RU" sz="4800" b="1" dirty="0" err="1" smtClean="0"/>
              <a:t>стр</a:t>
            </a:r>
            <a:r>
              <a:rPr lang="ru-RU" sz="4800" b="1" dirty="0" smtClean="0"/>
              <a:t>   не</a:t>
            </a:r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214311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92893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64331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435769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507207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5984" y="5857892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643702" y="192880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6643702" y="314324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108049" y="317896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2264" y="371475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29520" y="3714752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35719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пр</a:t>
            </a:r>
            <a:r>
              <a:rPr lang="ru-RU" sz="4800" b="1" dirty="0" smtClean="0"/>
              <a:t>   стой</a:t>
            </a:r>
          </a:p>
          <a:p>
            <a:r>
              <a:rPr lang="ru-RU" sz="4800" b="1" dirty="0" err="1" smtClean="0"/>
              <a:t>кр</a:t>
            </a:r>
            <a:r>
              <a:rPr lang="ru-RU" sz="4800" b="1" dirty="0" smtClean="0"/>
              <a:t>   ты</a:t>
            </a:r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лу</a:t>
            </a:r>
            <a:endParaRPr lang="ru-RU" sz="4800" b="1" dirty="0" smtClean="0"/>
          </a:p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чонок</a:t>
            </a:r>
            <a:endParaRPr lang="ru-RU" sz="4800" b="1" dirty="0" smtClean="0"/>
          </a:p>
          <a:p>
            <a:r>
              <a:rPr lang="ru-RU" sz="4800" b="1" dirty="0" smtClean="0"/>
              <a:t>к </a:t>
            </a:r>
            <a:r>
              <a:rPr lang="ru-RU" sz="4800" b="1" dirty="0" err="1" smtClean="0"/>
              <a:t>вр</a:t>
            </a:r>
            <a:r>
              <a:rPr lang="ru-RU" sz="4800" b="1" dirty="0" smtClean="0"/>
              <a:t>   чу</a:t>
            </a:r>
          </a:p>
          <a:p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ды</a:t>
            </a:r>
            <a:endParaRPr lang="ru-RU" sz="4800" b="1" dirty="0" smtClean="0"/>
          </a:p>
          <a:p>
            <a:r>
              <a:rPr lang="ru-RU" sz="4800" b="1" dirty="0" smtClean="0"/>
              <a:t>в с   </a:t>
            </a:r>
            <a:r>
              <a:rPr lang="ru-RU" sz="4800" b="1" dirty="0" err="1" smtClean="0"/>
              <a:t>ду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льница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428604"/>
            <a:ext cx="5068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14298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185736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64318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335756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414338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478632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557214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143636" y="142873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143636" y="257174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715140" y="257174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43636" y="307181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307181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428604"/>
            <a:ext cx="364333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    </a:t>
            </a:r>
            <a:r>
              <a:rPr lang="ru-RU" sz="4800" b="1" dirty="0" err="1" smtClean="0"/>
              <a:t>кне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ле</a:t>
            </a:r>
            <a:endParaRPr lang="ru-RU" sz="4800" b="1" dirty="0" smtClean="0"/>
          </a:p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за</a:t>
            </a:r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льшой</a:t>
            </a:r>
            <a:endParaRPr lang="ru-RU" sz="4800" b="1" dirty="0" smtClean="0"/>
          </a:p>
          <a:p>
            <a:r>
              <a:rPr lang="ru-RU" sz="4800" b="1" dirty="0" smtClean="0"/>
              <a:t>в т   </a:t>
            </a:r>
            <a:r>
              <a:rPr lang="ru-RU" sz="4800" b="1" dirty="0" err="1" smtClean="0"/>
              <a:t>зу</a:t>
            </a:r>
            <a:endParaRPr lang="ru-RU" sz="4800" b="1" dirty="0" smtClean="0"/>
          </a:p>
          <a:p>
            <a:r>
              <a:rPr lang="ru-RU" sz="4800" b="1" dirty="0" smtClean="0"/>
              <a:t>во </a:t>
            </a:r>
            <a:r>
              <a:rPr lang="ru-RU" sz="4800" b="1" dirty="0" err="1" smtClean="0"/>
              <a:t>дв</a:t>
            </a:r>
            <a:r>
              <a:rPr lang="ru-RU" sz="4800" b="1" dirty="0" smtClean="0"/>
              <a:t>   ре</a:t>
            </a:r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рия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рдашка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42860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114298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85736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64318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357562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407194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478632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5572140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215074" y="178592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6286512" y="300037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679421" y="3036091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6512" y="342900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54" y="342900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350046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св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рить</a:t>
            </a:r>
            <a:endParaRPr lang="ru-RU" sz="4800" b="1" dirty="0" smtClean="0"/>
          </a:p>
          <a:p>
            <a:r>
              <a:rPr lang="ru-RU" sz="4800" b="1" dirty="0" smtClean="0"/>
              <a:t>под   </a:t>
            </a:r>
            <a:r>
              <a:rPr lang="ru-RU" sz="4800" b="1" dirty="0" err="1" smtClean="0"/>
              <a:t>рить</a:t>
            </a:r>
            <a:endParaRPr lang="ru-RU" sz="4800" b="1" dirty="0" smtClean="0"/>
          </a:p>
          <a:p>
            <a:r>
              <a:rPr lang="ru-RU" sz="4800" b="1" dirty="0" smtClean="0"/>
              <a:t>в к   вше</a:t>
            </a:r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сты</a:t>
            </a:r>
            <a:endParaRPr lang="ru-RU" sz="4800" b="1" dirty="0" smtClean="0"/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ра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да</a:t>
            </a:r>
          </a:p>
          <a:p>
            <a:r>
              <a:rPr lang="ru-RU" sz="4800" b="1" dirty="0" smtClean="0"/>
              <a:t>г   лубка</a:t>
            </a:r>
          </a:p>
          <a:p>
            <a:r>
              <a:rPr lang="ru-RU" sz="4800" b="1" dirty="0" err="1" smtClean="0"/>
              <a:t>кр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снеть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42860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0232" y="114298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185736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64318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35756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407194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485776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5572140"/>
            <a:ext cx="486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215074" y="171448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6286512" y="292893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858016" y="2928934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15074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00892" y="321468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57150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лина</a:t>
            </a:r>
            <a:endParaRPr lang="ru-RU" sz="4800" b="1" dirty="0" smtClean="0"/>
          </a:p>
          <a:p>
            <a:r>
              <a:rPr lang="ru-RU" sz="4800" b="1" dirty="0" err="1" smtClean="0"/>
              <a:t>ог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ньки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куньки</a:t>
            </a:r>
            <a:endParaRPr lang="ru-RU" sz="4800" b="1" dirty="0" smtClean="0"/>
          </a:p>
          <a:p>
            <a:r>
              <a:rPr lang="ru-RU" sz="4800" b="1" dirty="0" smtClean="0"/>
              <a:t>на к   </a:t>
            </a:r>
            <a:r>
              <a:rPr lang="ru-RU" sz="4800" b="1" dirty="0" err="1" smtClean="0"/>
              <a:t>вре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бро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ряк</a:t>
            </a:r>
            <a:endParaRPr lang="ru-RU" sz="4800" b="1" dirty="0" smtClean="0"/>
          </a:p>
          <a:p>
            <a:r>
              <a:rPr lang="ru-RU" sz="4800" b="1" dirty="0" smtClean="0"/>
              <a:t>хор   </a:t>
            </a:r>
            <a:r>
              <a:rPr lang="ru-RU" sz="4800" b="1" dirty="0" err="1" smtClean="0"/>
              <a:t>шо</a:t>
            </a:r>
            <a:endParaRPr lang="ru-RU" sz="4800" b="1" dirty="0" smtClean="0"/>
          </a:p>
          <a:p>
            <a:r>
              <a:rPr lang="ru-RU" sz="4800" b="1" dirty="0" smtClean="0"/>
              <a:t>рубить топ   ром</a:t>
            </a:r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42860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14298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185736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264318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335756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414338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485776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496" y="5572140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215074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6250793" y="275033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643702" y="278605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6512" y="3000372"/>
            <a:ext cx="45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6578" y="300037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00043"/>
            <a:ext cx="36215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св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/>
              <a:t>лить</a:t>
            </a:r>
          </a:p>
          <a:p>
            <a:r>
              <a:rPr lang="ru-RU" sz="4800" b="1" dirty="0" err="1"/>
              <a:t>с</a:t>
            </a:r>
            <a:r>
              <a:rPr lang="ru-RU" sz="4800" b="1" dirty="0" err="1" smtClean="0"/>
              <a:t>кл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няться</a:t>
            </a:r>
            <a:endParaRPr lang="ru-RU" sz="4800" b="1" dirty="0" smtClean="0"/>
          </a:p>
          <a:p>
            <a:r>
              <a:rPr lang="ru-RU" sz="4800" b="1" dirty="0" err="1"/>
              <a:t>с</a:t>
            </a:r>
            <a:r>
              <a:rPr lang="ru-RU" sz="4800" b="1" dirty="0" err="1" smtClean="0"/>
              <a:t>т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лпиться</a:t>
            </a:r>
            <a:endParaRPr lang="ru-RU" sz="4800" b="1" dirty="0" smtClean="0"/>
          </a:p>
          <a:p>
            <a:r>
              <a:rPr lang="ru-RU" sz="4800" b="1" dirty="0"/>
              <a:t>т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полиный</a:t>
            </a:r>
            <a:endParaRPr lang="ru-RU" sz="4800" b="1" dirty="0" smtClean="0"/>
          </a:p>
          <a:p>
            <a:r>
              <a:rPr lang="ru-RU" sz="4800" b="1" dirty="0"/>
              <a:t>д</a:t>
            </a:r>
            <a:r>
              <a:rPr lang="ru-RU" sz="4800" b="1" dirty="0" smtClean="0"/>
              <a:t> вить</a:t>
            </a:r>
          </a:p>
          <a:p>
            <a:r>
              <a:rPr lang="ru-RU" sz="4800" b="1" dirty="0"/>
              <a:t>с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колиный</a:t>
            </a:r>
            <a:endParaRPr lang="ru-RU" sz="4800" b="1" dirty="0" smtClean="0"/>
          </a:p>
          <a:p>
            <a:r>
              <a:rPr lang="ru-RU" sz="4800" b="1" dirty="0" err="1"/>
              <a:t>с</a:t>
            </a:r>
            <a:r>
              <a:rPr lang="ru-RU" sz="4800" b="1" dirty="0" err="1" smtClean="0"/>
              <a:t>т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ловая</a:t>
            </a:r>
            <a:endParaRPr lang="ru-RU" sz="4800" b="1" dirty="0" smtClean="0"/>
          </a:p>
          <a:p>
            <a:r>
              <a:rPr lang="ru-RU" sz="4800" b="1" dirty="0"/>
              <a:t>т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лковый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500042"/>
            <a:ext cx="643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21442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1928802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2714620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3429000"/>
            <a:ext cx="71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7290" y="4143380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4857761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7290" y="5643578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500826" y="178592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6572264" y="300037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036611" y="310752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29388" y="350043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5206" y="350043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3494867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на в   </a:t>
            </a:r>
            <a:r>
              <a:rPr lang="ru-RU" sz="4800" b="1" dirty="0" err="1" smtClean="0"/>
              <a:t>лне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машний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силий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янка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зировка</a:t>
            </a:r>
            <a:endParaRPr lang="ru-RU" sz="4800" b="1" dirty="0" smtClean="0"/>
          </a:p>
          <a:p>
            <a:r>
              <a:rPr lang="ru-RU" sz="4800" b="1" dirty="0" smtClean="0"/>
              <a:t>Б   рис</a:t>
            </a:r>
          </a:p>
          <a:p>
            <a:r>
              <a:rPr lang="ru-RU" sz="4800" b="1" dirty="0" smtClean="0"/>
              <a:t>гл   </a:t>
            </a:r>
            <a:r>
              <a:rPr lang="ru-RU" sz="4800" b="1" dirty="0" err="1" smtClean="0"/>
              <a:t>зок</a:t>
            </a:r>
            <a:endParaRPr lang="ru-RU" sz="4800" b="1" dirty="0" smtClean="0"/>
          </a:p>
          <a:p>
            <a:r>
              <a:rPr lang="ru-RU" sz="4800" b="1" dirty="0" smtClean="0"/>
              <a:t>ж   </a:t>
            </a:r>
            <a:r>
              <a:rPr lang="ru-RU" sz="4800" b="1" dirty="0" err="1" smtClean="0"/>
              <a:t>леть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64291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1357298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207167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85749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571876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57290" y="428625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50006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5786454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643702" y="164305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6643702" y="2786058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215206" y="2857496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43702" y="314324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58082" y="3143248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71480"/>
            <a:ext cx="403828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бр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дить</a:t>
            </a:r>
            <a:endParaRPr lang="ru-RU" sz="4800" b="1" dirty="0" smtClean="0"/>
          </a:p>
          <a:p>
            <a:r>
              <a:rPr lang="ru-RU" sz="4800" b="1" dirty="0" err="1" smtClean="0"/>
              <a:t>ск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зать</a:t>
            </a:r>
            <a:endParaRPr lang="ru-RU" sz="4800" b="1" dirty="0" smtClean="0"/>
          </a:p>
          <a:p>
            <a:r>
              <a:rPr lang="ru-RU" sz="4800" b="1" dirty="0" smtClean="0"/>
              <a:t>м   л   </a:t>
            </a:r>
            <a:r>
              <a:rPr lang="ru-RU" sz="4800" b="1" dirty="0" err="1" smtClean="0"/>
              <a:t>дой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гах</a:t>
            </a:r>
            <a:endParaRPr lang="ru-RU" sz="4800" b="1" dirty="0" smtClean="0"/>
          </a:p>
          <a:p>
            <a:r>
              <a:rPr lang="ru-RU" sz="4800" b="1" dirty="0" smtClean="0"/>
              <a:t>сл   и (теста)</a:t>
            </a:r>
          </a:p>
          <a:p>
            <a:r>
              <a:rPr lang="ru-RU" sz="4800" b="1" dirty="0" smtClean="0"/>
              <a:t>к   ржи</a:t>
            </a:r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ст</a:t>
            </a:r>
            <a:r>
              <a:rPr lang="ru-RU" sz="4800" b="1" dirty="0" smtClean="0"/>
              <a:t>   лбе</a:t>
            </a:r>
          </a:p>
          <a:p>
            <a:r>
              <a:rPr lang="ru-RU" sz="4800" b="1" dirty="0" err="1" smtClean="0"/>
              <a:t>выс</a:t>
            </a:r>
            <a:r>
              <a:rPr lang="ru-RU" sz="4800" b="1" dirty="0" smtClean="0"/>
              <a:t>   та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571480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285860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200024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200024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278605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350043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421481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5984" y="492919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571501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500826" y="13572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500826" y="2500306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036611" y="2536025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29388" y="300037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5206" y="300037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3735318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 </a:t>
            </a:r>
            <a:r>
              <a:rPr lang="ru-RU" sz="4800" b="1" dirty="0" err="1" smtClean="0"/>
              <a:t>стр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ю</a:t>
            </a:r>
            <a:endParaRPr lang="ru-RU" sz="4800" b="1" dirty="0" smtClean="0"/>
          </a:p>
          <a:p>
            <a:r>
              <a:rPr lang="ru-RU" sz="4800" b="1" dirty="0" smtClean="0"/>
              <a:t>ш   гать</a:t>
            </a:r>
          </a:p>
          <a:p>
            <a:r>
              <a:rPr lang="ru-RU" sz="4800" b="1" dirty="0" smtClean="0"/>
              <a:t>мыть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лы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слёнка</a:t>
            </a:r>
            <a:endParaRPr lang="ru-RU" sz="4800" b="1" dirty="0" smtClean="0"/>
          </a:p>
          <a:p>
            <a:r>
              <a:rPr lang="ru-RU" sz="4800" b="1" dirty="0" smtClean="0"/>
              <a:t>г   л   </a:t>
            </a:r>
            <a:r>
              <a:rPr lang="ru-RU" sz="4800" b="1" dirty="0" err="1" smtClean="0"/>
              <a:t>ва</a:t>
            </a:r>
            <a:endParaRPr lang="ru-RU" sz="4800" b="1" dirty="0" smtClean="0"/>
          </a:p>
          <a:p>
            <a:r>
              <a:rPr lang="ru-RU" sz="4800" b="1" dirty="0" err="1" smtClean="0"/>
              <a:t>расск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зать</a:t>
            </a:r>
            <a:endParaRPr lang="ru-RU" sz="4800" b="1" dirty="0" smtClean="0"/>
          </a:p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жданин</a:t>
            </a:r>
            <a:endParaRPr lang="ru-RU" sz="4800" b="1" dirty="0" smtClean="0"/>
          </a:p>
          <a:p>
            <a:r>
              <a:rPr lang="ru-RU" sz="4800" b="1" dirty="0" smtClean="0"/>
              <a:t>с   вёнок</a:t>
            </a:r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3108" y="64291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1357298"/>
            <a:ext cx="441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207167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85749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57187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56" y="357187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57422" y="428625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507207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0100" y="578645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500826" y="164305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572264" y="2786058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036611" y="2821777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00826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15206" y="321468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342902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сл   </a:t>
            </a:r>
            <a:r>
              <a:rPr lang="ru-RU" sz="4800" b="1" dirty="0" err="1" smtClean="0"/>
              <a:t>варь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лчата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лечки</a:t>
            </a:r>
            <a:endParaRPr lang="ru-RU" sz="4800" b="1" dirty="0" smtClean="0"/>
          </a:p>
          <a:p>
            <a:r>
              <a:rPr lang="ru-RU" sz="4800" b="1" dirty="0" smtClean="0"/>
              <a:t>ж   </a:t>
            </a:r>
            <a:r>
              <a:rPr lang="ru-RU" sz="4800" b="1" dirty="0" err="1" smtClean="0"/>
              <a:t>ра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ревать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вечка</a:t>
            </a:r>
            <a:endParaRPr lang="ru-RU" sz="4800" b="1" dirty="0" smtClean="0"/>
          </a:p>
          <a:p>
            <a:r>
              <a:rPr lang="ru-RU" sz="4800" b="1" dirty="0" err="1" smtClean="0"/>
              <a:t>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винка</a:t>
            </a:r>
            <a:endParaRPr lang="ru-RU" sz="4800" b="1" dirty="0" smtClean="0"/>
          </a:p>
          <a:p>
            <a:r>
              <a:rPr lang="ru-RU" sz="4800" b="1" dirty="0" smtClean="0"/>
              <a:t>г   л   сок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71604" y="42860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214422"/>
            <a:ext cx="47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85736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264318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335756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407194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478632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50070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550070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5929322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000760" y="271462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465107" y="2750339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29322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5140" y="321468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14356"/>
            <a:ext cx="4661854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мощник</a:t>
            </a:r>
            <a:endParaRPr lang="ru-RU" sz="4800" b="1" dirty="0" smtClean="0"/>
          </a:p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нцует</a:t>
            </a:r>
            <a:endParaRPr lang="ru-RU" sz="4800" b="1" dirty="0" smtClean="0"/>
          </a:p>
          <a:p>
            <a:r>
              <a:rPr lang="ru-RU" sz="4800" b="1" dirty="0" err="1" smtClean="0"/>
              <a:t>крас</a:t>
            </a:r>
            <a:r>
              <a:rPr lang="ru-RU" sz="4800" b="1" dirty="0" smtClean="0"/>
              <a:t>   та</a:t>
            </a:r>
          </a:p>
          <a:p>
            <a:r>
              <a:rPr lang="ru-RU" sz="4800" b="1" dirty="0" smtClean="0"/>
              <a:t>п   левой</a:t>
            </a:r>
          </a:p>
          <a:p>
            <a:r>
              <a:rPr lang="ru-RU" sz="4800" b="1" dirty="0" err="1" smtClean="0"/>
              <a:t>кр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снеет</a:t>
            </a:r>
            <a:endParaRPr lang="ru-RU" sz="4800" b="1" dirty="0" smtClean="0"/>
          </a:p>
          <a:p>
            <a:r>
              <a:rPr lang="ru-RU" sz="4800" b="1" dirty="0" smtClean="0"/>
              <a:t>под </a:t>
            </a:r>
            <a:r>
              <a:rPr lang="ru-RU" sz="4800" b="1" dirty="0" err="1" smtClean="0"/>
              <a:t>д</a:t>
            </a:r>
            <a:r>
              <a:rPr lang="ru-RU" sz="4800" b="1" dirty="0" smtClean="0"/>
              <a:t>   ждём</a:t>
            </a:r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вощной</a:t>
            </a:r>
            <a:endParaRPr lang="ru-RU" sz="4800" b="1" dirty="0" smtClean="0"/>
          </a:p>
          <a:p>
            <a:r>
              <a:rPr lang="ru-RU" sz="4800" b="1" dirty="0" err="1" smtClean="0"/>
              <a:t>ск</a:t>
            </a:r>
            <a:r>
              <a:rPr lang="ru-RU" sz="4800" b="1" dirty="0" smtClean="0"/>
              <a:t>   рог   </a:t>
            </a:r>
            <a:r>
              <a:rPr lang="ru-RU" sz="4800" b="1" dirty="0" err="1" smtClean="0"/>
              <a:t>ворка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92893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64331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442913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507207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585789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02" y="585789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000760" y="157161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000760" y="2786058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572264" y="278605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00760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15140" y="321468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472437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лщина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бро</a:t>
            </a:r>
            <a:endParaRPr lang="ru-RU" sz="4800" b="1" dirty="0" smtClean="0"/>
          </a:p>
          <a:p>
            <a:r>
              <a:rPr lang="ru-RU" sz="4800" b="1" dirty="0" smtClean="0"/>
              <a:t>к  </a:t>
            </a:r>
            <a:r>
              <a:rPr lang="ru-RU" sz="4800" b="1" dirty="0" err="1" smtClean="0"/>
              <a:t>сичка</a:t>
            </a:r>
            <a:endParaRPr lang="ru-RU" sz="4800" b="1" dirty="0" smtClean="0"/>
          </a:p>
          <a:p>
            <a:r>
              <a:rPr lang="ru-RU" sz="4800" b="1" dirty="0" smtClean="0"/>
              <a:t>в   л   сок</a:t>
            </a:r>
          </a:p>
          <a:p>
            <a:r>
              <a:rPr lang="ru-RU" sz="4800" b="1" dirty="0" smtClean="0"/>
              <a:t>р   </a:t>
            </a:r>
            <a:r>
              <a:rPr lang="ru-RU" sz="4800" b="1" dirty="0" err="1" smtClean="0"/>
              <a:t>са</a:t>
            </a:r>
            <a:r>
              <a:rPr lang="ru-RU" sz="4800" b="1" dirty="0" smtClean="0"/>
              <a:t> на </a:t>
            </a:r>
            <a:r>
              <a:rPr lang="ru-RU" sz="4800" b="1" dirty="0" err="1" smtClean="0"/>
              <a:t>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ве</a:t>
            </a:r>
            <a:endParaRPr lang="ru-RU" sz="4800" b="1" dirty="0" smtClean="0"/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винка</a:t>
            </a:r>
            <a:endParaRPr lang="ru-RU" sz="4800" b="1" dirty="0" smtClean="0"/>
          </a:p>
          <a:p>
            <a:r>
              <a:rPr lang="ru-RU" sz="4800" b="1" dirty="0" smtClean="0"/>
              <a:t>сл   нёнок</a:t>
            </a:r>
          </a:p>
          <a:p>
            <a:r>
              <a:rPr lang="ru-RU" sz="4800" b="1" dirty="0" err="1" smtClean="0"/>
              <a:t>обм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нуть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64291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135729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214311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2857496"/>
            <a:ext cx="5068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285749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57187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9058" y="357187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42862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507207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7356" y="578645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Управляющая кнопка: справка 15">
            <a:hlinkClick r:id="" action="ppaction://noaction" highlightClick="1"/>
          </p:cNvPr>
          <p:cNvSpPr/>
          <p:nvPr/>
        </p:nvSpPr>
        <p:spPr>
          <a:xfrm>
            <a:off x="6572264" y="107154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6500826" y="2285992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7108049" y="2321711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29388" y="285749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58082" y="285749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388920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нгличане</a:t>
            </a:r>
            <a:endParaRPr lang="ru-RU" sz="4800" b="1" dirty="0" smtClean="0"/>
          </a:p>
          <a:p>
            <a:r>
              <a:rPr lang="ru-RU" sz="4800" b="1" dirty="0" smtClean="0"/>
              <a:t>охр   </a:t>
            </a:r>
            <a:r>
              <a:rPr lang="ru-RU" sz="4800" b="1" dirty="0" err="1" smtClean="0"/>
              <a:t>нять</a:t>
            </a:r>
            <a:endParaRPr lang="ru-RU" sz="4800" b="1" dirty="0" smtClean="0"/>
          </a:p>
          <a:p>
            <a:r>
              <a:rPr lang="ru-RU" sz="4800" b="1" dirty="0" err="1" smtClean="0"/>
              <a:t>узн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вать</a:t>
            </a:r>
            <a:endParaRPr lang="ru-RU" sz="4800" b="1" dirty="0" smtClean="0"/>
          </a:p>
          <a:p>
            <a:r>
              <a:rPr lang="ru-RU" sz="4800" b="1" dirty="0" smtClean="0"/>
              <a:t>дог   </a:t>
            </a:r>
            <a:r>
              <a:rPr lang="ru-RU" sz="4800" b="1" dirty="0" err="1" smtClean="0"/>
              <a:t>нять</a:t>
            </a:r>
            <a:endParaRPr lang="ru-RU" sz="4800" b="1" dirty="0" smtClean="0"/>
          </a:p>
          <a:p>
            <a:r>
              <a:rPr lang="ru-RU" sz="4800" b="1" dirty="0" smtClean="0"/>
              <a:t>с   к   </a:t>
            </a:r>
            <a:r>
              <a:rPr lang="ru-RU" sz="4800" b="1" dirty="0" err="1" smtClean="0"/>
              <a:t>линый</a:t>
            </a:r>
            <a:endParaRPr lang="ru-RU" sz="4800" b="1" dirty="0" smtClean="0"/>
          </a:p>
          <a:p>
            <a:r>
              <a:rPr lang="ru-RU" sz="4800" b="1" dirty="0" smtClean="0"/>
              <a:t>см   </a:t>
            </a:r>
            <a:r>
              <a:rPr lang="ru-RU" sz="4800" b="1" dirty="0" err="1" smtClean="0"/>
              <a:t>ла</a:t>
            </a:r>
            <a:endParaRPr lang="ru-RU" sz="4800" b="1" dirty="0" smtClean="0"/>
          </a:p>
          <a:p>
            <a:r>
              <a:rPr lang="ru-RU" sz="4800" b="1" dirty="0" err="1" smtClean="0"/>
              <a:t>хв</a:t>
            </a:r>
            <a:r>
              <a:rPr lang="ru-RU" sz="4800" b="1" dirty="0" smtClean="0"/>
              <a:t>   инка</a:t>
            </a:r>
          </a:p>
          <a:p>
            <a:r>
              <a:rPr lang="ru-RU" sz="4800" b="1" dirty="0" smtClean="0"/>
              <a:t>не б   </a:t>
            </a:r>
            <a:r>
              <a:rPr lang="ru-RU" sz="4800" b="1" dirty="0" err="1" smtClean="0"/>
              <a:t>леть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71435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214311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292893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507207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00232" y="585789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143636" y="164305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072198" y="2857496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572264" y="300037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29322" y="350043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16" y="350043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5492209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ссир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са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смонавт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готки</a:t>
            </a:r>
            <a:endParaRPr lang="ru-RU" sz="4800" b="1" dirty="0" smtClean="0"/>
          </a:p>
          <a:p>
            <a:r>
              <a:rPr lang="ru-RU" sz="4800" b="1" dirty="0" smtClean="0"/>
              <a:t>ф   </a:t>
            </a:r>
            <a:r>
              <a:rPr lang="ru-RU" sz="4800" b="1" dirty="0" err="1" smtClean="0"/>
              <a:t>бричный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рнишка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чонок</a:t>
            </a:r>
            <a:endParaRPr lang="ru-RU" sz="4800" b="1" dirty="0" smtClean="0"/>
          </a:p>
          <a:p>
            <a:r>
              <a:rPr lang="ru-RU" sz="4800" b="1" dirty="0" smtClean="0"/>
              <a:t>л   </a:t>
            </a:r>
            <a:r>
              <a:rPr lang="ru-RU" sz="4800" b="1" dirty="0" err="1" smtClean="0"/>
              <a:t>скать</a:t>
            </a:r>
            <a:r>
              <a:rPr lang="ru-RU" sz="4800" b="1" dirty="0" smtClean="0"/>
              <a:t> к   </a:t>
            </a:r>
            <a:r>
              <a:rPr lang="ru-RU" sz="4800" b="1" dirty="0" err="1" smtClean="0"/>
              <a:t>тёнка</a:t>
            </a:r>
            <a:endParaRPr lang="ru-RU" sz="4800" b="1" dirty="0" smtClean="0"/>
          </a:p>
          <a:p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64291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357298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07167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85749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57187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28625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507207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571501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571501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143636" y="150017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143636" y="2714620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715140" y="271462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72198" y="321468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321468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714356"/>
            <a:ext cx="3348994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злёнок</a:t>
            </a:r>
            <a:endParaRPr lang="ru-RU" sz="4800" b="1" dirty="0" smtClean="0"/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чной</a:t>
            </a:r>
            <a:endParaRPr lang="ru-RU" sz="4800" b="1" dirty="0" smtClean="0"/>
          </a:p>
          <a:p>
            <a:r>
              <a:rPr lang="ru-RU" sz="4800" b="1" dirty="0" smtClean="0"/>
              <a:t>ч   </a:t>
            </a:r>
            <a:r>
              <a:rPr lang="ru-RU" sz="4800" b="1" dirty="0" err="1" smtClean="0"/>
              <a:t>ёк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стр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ке</a:t>
            </a:r>
            <a:endParaRPr lang="ru-RU" sz="4800" b="1" dirty="0" smtClean="0"/>
          </a:p>
          <a:p>
            <a:r>
              <a:rPr lang="ru-RU" sz="4800" b="1" dirty="0" smtClean="0"/>
              <a:t>ц   </a:t>
            </a:r>
            <a:r>
              <a:rPr lang="ru-RU" sz="4800" b="1" dirty="0" err="1" smtClean="0"/>
              <a:t>ревна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ришка</a:t>
            </a:r>
            <a:endParaRPr lang="ru-RU" sz="4800" b="1" dirty="0" smtClean="0"/>
          </a:p>
          <a:p>
            <a:r>
              <a:rPr lang="ru-RU" sz="4800" b="1" dirty="0" err="1" smtClean="0"/>
              <a:t>бр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тишка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ковой</a:t>
            </a:r>
            <a:endParaRPr lang="ru-RU" sz="4800" b="1" dirty="0" smtClean="0"/>
          </a:p>
          <a:p>
            <a:endParaRPr lang="ru-RU" sz="4800" b="1" dirty="0" smtClean="0"/>
          </a:p>
          <a:p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728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214311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285749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643314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442913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5143512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585789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357950" y="128586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6429388" y="250030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6893735" y="2607463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6512" y="292893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2330" y="292893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373852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лнистый</a:t>
            </a:r>
            <a:endParaRPr lang="ru-RU" sz="4800" b="1" dirty="0" smtClean="0"/>
          </a:p>
          <a:p>
            <a:r>
              <a:rPr lang="ru-RU" sz="4800" b="1" dirty="0" err="1" smtClean="0"/>
              <a:t>дв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йняшки</a:t>
            </a:r>
            <a:endParaRPr lang="ru-RU" sz="4800" b="1" dirty="0" smtClean="0"/>
          </a:p>
          <a:p>
            <a:r>
              <a:rPr lang="ru-RU" sz="4800" b="1" dirty="0" err="1" smtClean="0"/>
              <a:t>пр</a:t>
            </a:r>
            <a:r>
              <a:rPr lang="ru-RU" sz="4800" b="1" dirty="0" smtClean="0"/>
              <a:t>   стой</a:t>
            </a:r>
          </a:p>
          <a:p>
            <a:r>
              <a:rPr lang="ru-RU" sz="4800" b="1" dirty="0" err="1" smtClean="0"/>
              <a:t>похв</a:t>
            </a:r>
            <a:r>
              <a:rPr lang="ru-RU" sz="4800" b="1" dirty="0" smtClean="0"/>
              <a:t>   лить</a:t>
            </a:r>
          </a:p>
          <a:p>
            <a:r>
              <a:rPr lang="ru-RU" sz="4800" b="1" dirty="0" err="1" smtClean="0"/>
              <a:t>сп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сатель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лосья</a:t>
            </a:r>
            <a:endParaRPr lang="ru-RU" sz="4800" b="1" dirty="0" smtClean="0"/>
          </a:p>
          <a:p>
            <a:r>
              <a:rPr lang="ru-RU" sz="4800" b="1" dirty="0" smtClean="0"/>
              <a:t>п   руса</a:t>
            </a:r>
          </a:p>
          <a:p>
            <a:r>
              <a:rPr lang="ru-RU" sz="4800" b="1" dirty="0" smtClean="0"/>
              <a:t>охр   </a:t>
            </a:r>
            <a:r>
              <a:rPr lang="ru-RU" sz="4800" b="1" dirty="0" err="1" smtClean="0"/>
              <a:t>нять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50004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121442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571604" y="2000240"/>
            <a:ext cx="35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264318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42900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414338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492919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56" y="564357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286512" y="107154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286512" y="228599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858016" y="2357430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15074" y="278605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16" y="2786058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408316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/>
              <a:t>к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снеть</a:t>
            </a:r>
            <a:endParaRPr lang="ru-RU" sz="4800" b="1" dirty="0" smtClean="0"/>
          </a:p>
          <a:p>
            <a:r>
              <a:rPr lang="ru-RU" sz="4800" b="1" dirty="0"/>
              <a:t>ж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ра</a:t>
            </a:r>
            <a:endParaRPr lang="ru-RU" sz="4800" b="1" dirty="0" smtClean="0"/>
          </a:p>
          <a:p>
            <a:r>
              <a:rPr lang="ru-RU" sz="4800" b="1" dirty="0"/>
              <a:t>б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льничный</a:t>
            </a:r>
            <a:endParaRPr lang="ru-RU" sz="4800" b="1" dirty="0" smtClean="0"/>
          </a:p>
          <a:p>
            <a:r>
              <a:rPr lang="ru-RU" sz="4800" b="1" dirty="0" err="1"/>
              <a:t>т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пинка</a:t>
            </a:r>
          </a:p>
          <a:p>
            <a:r>
              <a:rPr lang="ru-RU" sz="4800" b="1" dirty="0"/>
              <a:t>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машний</a:t>
            </a:r>
            <a:endParaRPr lang="ru-RU" sz="4800" b="1" dirty="0" smtClean="0"/>
          </a:p>
          <a:p>
            <a:r>
              <a:rPr lang="ru-RU" sz="4800" b="1" dirty="0"/>
              <a:t>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дной</a:t>
            </a:r>
            <a:endParaRPr lang="ru-RU" sz="4800" b="1" dirty="0" smtClean="0"/>
          </a:p>
          <a:p>
            <a:r>
              <a:rPr lang="ru-RU" sz="4800" b="1" dirty="0"/>
              <a:t>с</a:t>
            </a:r>
            <a:r>
              <a:rPr lang="ru-RU" sz="4800" b="1" dirty="0" smtClean="0"/>
              <a:t>   ринка</a:t>
            </a:r>
          </a:p>
          <a:p>
            <a:r>
              <a:rPr lang="ru-RU" sz="4800" b="1" dirty="0"/>
              <a:t>м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лыш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642918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56" y="1357298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1604" y="214311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32" y="2857496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3643315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4286256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507207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5786454"/>
            <a:ext cx="79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715140" y="221455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786578" y="335756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250925" y="346471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00826" y="3857628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29520" y="385762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428604"/>
            <a:ext cx="45005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сп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ртсмен</a:t>
            </a:r>
            <a:endParaRPr lang="ru-RU" sz="4800" b="1" dirty="0" smtClean="0"/>
          </a:p>
          <a:p>
            <a:r>
              <a:rPr lang="ru-RU" sz="4800" b="1" dirty="0" smtClean="0"/>
              <a:t>в   да</a:t>
            </a:r>
          </a:p>
          <a:p>
            <a:r>
              <a:rPr lang="ru-RU" sz="4800" b="1" dirty="0" err="1" smtClean="0"/>
              <a:t>зак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ляться</a:t>
            </a:r>
            <a:endParaRPr lang="ru-RU" sz="4800" b="1" dirty="0" smtClean="0"/>
          </a:p>
          <a:p>
            <a:r>
              <a:rPr lang="ru-RU" sz="4800" b="1" dirty="0" smtClean="0"/>
              <a:t>сл   стёна</a:t>
            </a:r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здря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мовёнок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фриканский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рбатый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14480" y="42860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114298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185736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257174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328612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407194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4786322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5572140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072198" y="114298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143636" y="235743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643702" y="242886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29322" y="2714620"/>
            <a:ext cx="79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5140" y="271462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290"/>
            <a:ext cx="485778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на м   </a:t>
            </a:r>
            <a:r>
              <a:rPr lang="ru-RU" sz="4800" b="1" dirty="0" err="1" smtClean="0"/>
              <a:t>сту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леко</a:t>
            </a:r>
            <a:endParaRPr lang="ru-RU" sz="4800" b="1" dirty="0" smtClean="0"/>
          </a:p>
          <a:p>
            <a:r>
              <a:rPr lang="ru-RU" sz="4800" b="1" dirty="0" smtClean="0"/>
              <a:t>ехать на    </a:t>
            </a:r>
            <a:r>
              <a:rPr lang="ru-RU" sz="4800" b="1" dirty="0" err="1" smtClean="0"/>
              <a:t>сле</a:t>
            </a:r>
            <a:endParaRPr lang="ru-RU" sz="4800" b="1" dirty="0" smtClean="0"/>
          </a:p>
          <a:p>
            <a:r>
              <a:rPr lang="ru-RU" sz="4800" b="1" dirty="0" err="1" smtClean="0"/>
              <a:t>др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зды</a:t>
            </a:r>
            <a:endParaRPr lang="ru-RU" sz="4800" b="1" dirty="0" smtClean="0"/>
          </a:p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йник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на</a:t>
            </a:r>
          </a:p>
          <a:p>
            <a:r>
              <a:rPr lang="ru-RU" sz="4800" b="1" dirty="0" smtClean="0"/>
              <a:t>с   сна</a:t>
            </a:r>
          </a:p>
          <a:p>
            <a:r>
              <a:rPr lang="ru-RU" sz="4800" b="1" dirty="0" smtClean="0"/>
              <a:t>п    </a:t>
            </a:r>
            <a:r>
              <a:rPr lang="ru-RU" sz="4800" b="1" dirty="0" err="1" smtClean="0"/>
              <a:t>лянка</a:t>
            </a:r>
            <a:endParaRPr lang="ru-RU" sz="4800" b="1" dirty="0" smtClean="0"/>
          </a:p>
          <a:p>
            <a:r>
              <a:rPr lang="ru-RU" sz="4800" b="1" dirty="0" smtClean="0"/>
              <a:t>без    </a:t>
            </a:r>
            <a:r>
              <a:rPr lang="ru-RU" sz="4800" b="1" dirty="0" err="1" smtClean="0"/>
              <a:t>вощей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21429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92867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6" y="164305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242886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14324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385762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860" y="385762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464344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535782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607220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643702" y="13572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643702" y="2500306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179487" y="253602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2264" y="300037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29520" y="300037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357166"/>
            <a:ext cx="371477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зан</a:t>
            </a:r>
            <a:r>
              <a:rPr lang="ru-RU" sz="4800" b="1" dirty="0" smtClean="0"/>
              <a:t>   во</a:t>
            </a:r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ричок</a:t>
            </a:r>
            <a:endParaRPr lang="ru-RU" sz="4800" b="1" dirty="0" smtClean="0"/>
          </a:p>
          <a:p>
            <a:r>
              <a:rPr lang="ru-RU" sz="4800" b="1" dirty="0" smtClean="0"/>
              <a:t>г   л   </a:t>
            </a:r>
            <a:r>
              <a:rPr lang="ru-RU" sz="4800" b="1" dirty="0" err="1" smtClean="0"/>
              <a:t>ва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нкир</a:t>
            </a:r>
            <a:endParaRPr lang="ru-RU" sz="4800" b="1" dirty="0" smtClean="0"/>
          </a:p>
          <a:p>
            <a:r>
              <a:rPr lang="ru-RU" sz="4800" b="1" dirty="0" smtClean="0"/>
              <a:t>з   л   той</a:t>
            </a:r>
          </a:p>
          <a:p>
            <a:r>
              <a:rPr lang="ru-RU" sz="4800" b="1" dirty="0" smtClean="0"/>
              <a:t>ш   </a:t>
            </a:r>
            <a:r>
              <a:rPr lang="ru-RU" sz="4800" b="1" dirty="0" err="1" smtClean="0"/>
              <a:t>хтёр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вца</a:t>
            </a:r>
            <a:endParaRPr lang="ru-RU" sz="4800" b="1" dirty="0" smtClean="0"/>
          </a:p>
          <a:p>
            <a:r>
              <a:rPr lang="ru-RU" sz="4800" b="1" dirty="0" smtClean="0"/>
              <a:t>выв   </a:t>
            </a:r>
            <a:r>
              <a:rPr lang="ru-RU" sz="4800" b="1" dirty="0" err="1" smtClean="0"/>
              <a:t>д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57356" y="35716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107154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85736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185736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250030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28612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328612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00050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471488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550070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357950" y="157161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357950" y="271462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6929454" y="2714620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15074" y="314324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2330" y="314324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57864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довник</a:t>
            </a:r>
            <a:endParaRPr lang="ru-RU" sz="4800" b="1" dirty="0" smtClean="0"/>
          </a:p>
          <a:p>
            <a:r>
              <a:rPr lang="ru-RU" sz="4800" b="1" dirty="0" smtClean="0"/>
              <a:t>м   и  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мощники</a:t>
            </a:r>
            <a:endParaRPr lang="ru-RU" sz="4800" b="1" dirty="0" smtClean="0"/>
          </a:p>
          <a:p>
            <a:r>
              <a:rPr lang="ru-RU" sz="4800" b="1" dirty="0" smtClean="0"/>
              <a:t>ш   гать</a:t>
            </a:r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ряк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льница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рчит</a:t>
            </a:r>
            <a:endParaRPr lang="ru-RU" sz="4800" b="1" dirty="0" smtClean="0"/>
          </a:p>
          <a:p>
            <a:r>
              <a:rPr lang="ru-RU" sz="4800" b="1" dirty="0" err="1" smtClean="0"/>
              <a:t>пр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вдивый</a:t>
            </a:r>
            <a:endParaRPr lang="ru-RU" sz="4800" b="1" dirty="0" smtClean="0"/>
          </a:p>
          <a:p>
            <a:r>
              <a:rPr lang="ru-RU" sz="4800" b="1" dirty="0" err="1" smtClean="0"/>
              <a:t>обм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нуть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357166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07154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07154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178592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57174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28612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2" y="400050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78632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550070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500826" y="314324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6572264" y="435769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036611" y="4393413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29388" y="485776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2330" y="4857760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5949064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жка</a:t>
            </a:r>
            <a:endParaRPr lang="ru-RU" sz="4800" b="1" dirty="0" smtClean="0"/>
          </a:p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рговля</a:t>
            </a:r>
            <a:endParaRPr lang="ru-RU" sz="4800" b="1" dirty="0" smtClean="0"/>
          </a:p>
          <a:p>
            <a:r>
              <a:rPr lang="ru-RU" sz="4800" b="1" dirty="0" err="1" smtClean="0"/>
              <a:t>лягушка-кв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кушка</a:t>
            </a:r>
            <a:endParaRPr lang="ru-RU" sz="4800" b="1" dirty="0" smtClean="0"/>
          </a:p>
          <a:p>
            <a:r>
              <a:rPr lang="ru-RU" sz="4800" b="1" dirty="0" smtClean="0"/>
              <a:t>ч   </a:t>
            </a:r>
            <a:r>
              <a:rPr lang="ru-RU" sz="4800" b="1" dirty="0" err="1" smtClean="0"/>
              <a:t>совня</a:t>
            </a:r>
            <a:endParaRPr lang="ru-RU" sz="4800" b="1" dirty="0" smtClean="0"/>
          </a:p>
          <a:p>
            <a:r>
              <a:rPr lang="ru-RU" sz="4800" b="1" dirty="0" smtClean="0"/>
              <a:t>п   в   док</a:t>
            </a:r>
          </a:p>
          <a:p>
            <a:r>
              <a:rPr lang="ru-RU" sz="4800" b="1" dirty="0" err="1" smtClean="0"/>
              <a:t>ск</a:t>
            </a:r>
            <a:r>
              <a:rPr lang="ru-RU" sz="4800" b="1" dirty="0" smtClean="0"/>
              <a:t>   рее</a:t>
            </a:r>
          </a:p>
          <a:p>
            <a:r>
              <a:rPr lang="ru-RU" sz="4800" b="1" dirty="0" smtClean="0"/>
              <a:t>ком   </a:t>
            </a:r>
            <a:r>
              <a:rPr lang="ru-RU" sz="4800" b="1" dirty="0" err="1" smtClean="0"/>
              <a:t>ры</a:t>
            </a:r>
            <a:endParaRPr lang="ru-RU" sz="4800" b="1" dirty="0" smtClean="0"/>
          </a:p>
          <a:p>
            <a:r>
              <a:rPr lang="ru-RU" sz="4800" b="1" dirty="0" smtClean="0"/>
              <a:t>с   л   </a:t>
            </a:r>
            <a:r>
              <a:rPr lang="ru-RU" sz="4800" b="1" dirty="0" err="1" smtClean="0"/>
              <a:t>вьиный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85852" y="42860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5984" y="42860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114298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1857364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64318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35756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335756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07194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478632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550070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550070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643702" y="328612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6643702" y="450057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215206" y="4500570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00826" y="478632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485776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594265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ств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ле</a:t>
            </a:r>
            <a:endParaRPr lang="ru-RU" sz="4800" b="1" dirty="0" smtClean="0"/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чной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льшой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ёт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сьмая</a:t>
            </a:r>
            <a:r>
              <a:rPr lang="ru-RU" sz="4800" b="1" dirty="0" smtClean="0"/>
              <a:t> гл   </a:t>
            </a:r>
            <a:r>
              <a:rPr lang="ru-RU" sz="4800" b="1" dirty="0" err="1" smtClean="0"/>
              <a:t>ва</a:t>
            </a:r>
            <a:endParaRPr lang="ru-RU" sz="4800" b="1" dirty="0" smtClean="0"/>
          </a:p>
          <a:p>
            <a:r>
              <a:rPr lang="ru-RU" sz="4800" b="1" dirty="0" err="1" smtClean="0"/>
              <a:t>отд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вать</a:t>
            </a:r>
            <a:r>
              <a:rPr lang="ru-RU" sz="4800" b="1" dirty="0" smtClean="0"/>
              <a:t> ч   </a:t>
            </a:r>
            <a:r>
              <a:rPr lang="ru-RU" sz="4800" b="1" dirty="0" err="1" smtClean="0"/>
              <a:t>стями</a:t>
            </a:r>
            <a:endParaRPr lang="ru-RU" sz="4800" b="1" dirty="0" smtClean="0"/>
          </a:p>
          <a:p>
            <a:r>
              <a:rPr lang="ru-RU" sz="4800" b="1" dirty="0" smtClean="0"/>
              <a:t>сл   </a:t>
            </a:r>
            <a:r>
              <a:rPr lang="ru-RU" sz="4800" b="1" dirty="0" err="1" smtClean="0"/>
              <a:t>варный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ждливый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28860" y="50004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121442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92880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264318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42900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4046211" y="3429000"/>
            <a:ext cx="382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414338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96" y="414338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492919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557214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500826" y="107154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643702" y="228599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072330" y="228599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2264" y="264318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768" y="2643182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371477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эт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жи</a:t>
            </a:r>
            <a:endParaRPr lang="ru-RU" sz="4800" b="1" dirty="0" smtClean="0"/>
          </a:p>
          <a:p>
            <a:r>
              <a:rPr lang="ru-RU" sz="4800" b="1" dirty="0" err="1" smtClean="0"/>
              <a:t>вд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хнуть</a:t>
            </a:r>
            <a:endParaRPr lang="ru-RU" sz="4800" b="1" dirty="0" smtClean="0"/>
          </a:p>
          <a:p>
            <a:r>
              <a:rPr lang="ru-RU" sz="4800" b="1" dirty="0" err="1" smtClean="0"/>
              <a:t>ог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нёк</a:t>
            </a:r>
            <a:endParaRPr lang="ru-RU" sz="4800" b="1" dirty="0" smtClean="0"/>
          </a:p>
          <a:p>
            <a:r>
              <a:rPr lang="ru-RU" sz="4800" b="1" dirty="0" err="1" smtClean="0"/>
              <a:t>нап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лнять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решок</a:t>
            </a:r>
            <a:endParaRPr lang="ru-RU" sz="4800" b="1" dirty="0" smtClean="0"/>
          </a:p>
          <a:p>
            <a:r>
              <a:rPr lang="ru-RU" sz="4800" b="1" dirty="0" smtClean="0"/>
              <a:t>т   полёк</a:t>
            </a:r>
          </a:p>
          <a:p>
            <a:r>
              <a:rPr lang="ru-RU" sz="4800" b="1" dirty="0" smtClean="0"/>
              <a:t>уд   </a:t>
            </a:r>
            <a:r>
              <a:rPr lang="ru-RU" sz="4800" b="1" dirty="0" err="1" smtClean="0"/>
              <a:t>рение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ренье</a:t>
            </a:r>
            <a:endParaRPr lang="ru-RU" sz="4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571604" y="50004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04" y="121442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200024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271462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342900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14338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3042" y="485776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64357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286512" y="107154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6286512" y="221455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29454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15074" y="264318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72330" y="264318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0"/>
            <a:ext cx="421484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х</a:t>
            </a:r>
            <a:r>
              <a:rPr lang="ru-RU" sz="4800" b="1" dirty="0" smtClean="0"/>
              <a:t>   теть</a:t>
            </a:r>
          </a:p>
          <a:p>
            <a:r>
              <a:rPr lang="ru-RU" sz="4800" b="1" dirty="0" smtClean="0"/>
              <a:t>в т   </a:t>
            </a:r>
            <a:r>
              <a:rPr lang="ru-RU" sz="4800" b="1" dirty="0" err="1" smtClean="0"/>
              <a:t>зу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кошко</a:t>
            </a:r>
            <a:endParaRPr lang="ru-RU" sz="4800" b="1" dirty="0" smtClean="0"/>
          </a:p>
          <a:p>
            <a:r>
              <a:rPr lang="ru-RU" sz="4800" b="1" dirty="0" smtClean="0"/>
              <a:t>за </a:t>
            </a:r>
            <a:r>
              <a:rPr lang="ru-RU" sz="4800" b="1" dirty="0" err="1" smtClean="0"/>
              <a:t>ст</a:t>
            </a:r>
            <a:r>
              <a:rPr lang="ru-RU" sz="4800" b="1" dirty="0" smtClean="0"/>
              <a:t>   лом</a:t>
            </a:r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зировка</a:t>
            </a:r>
            <a:endParaRPr lang="ru-RU" sz="4800" b="1" dirty="0" smtClean="0"/>
          </a:p>
          <a:p>
            <a:r>
              <a:rPr lang="ru-RU" sz="4800" b="1" dirty="0" smtClean="0"/>
              <a:t>т   </a:t>
            </a:r>
            <a:r>
              <a:rPr lang="ru-RU" sz="4800" b="1" dirty="0" err="1" smtClean="0"/>
              <a:t>рмоза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чтальон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родок</a:t>
            </a:r>
            <a:endParaRPr lang="ru-RU" sz="4800" b="1" dirty="0" smtClean="0"/>
          </a:p>
          <a:p>
            <a:r>
              <a:rPr lang="ru-RU" sz="4800" b="1" dirty="0" smtClean="0"/>
              <a:t>замор   </a:t>
            </a:r>
            <a:r>
              <a:rPr lang="ru-RU" sz="4800" b="1" dirty="0" err="1" smtClean="0"/>
              <a:t>зки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71435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21455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285749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64331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442913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14351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585789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500826" y="121442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500826" y="2357430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72330" y="2428868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57950" y="278605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86644" y="2786058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0"/>
            <a:ext cx="407196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ч   совой</a:t>
            </a:r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готки</a:t>
            </a:r>
            <a:endParaRPr lang="ru-RU" sz="4800" b="1" dirty="0" smtClean="0"/>
          </a:p>
          <a:p>
            <a:r>
              <a:rPr lang="ru-RU" sz="4800" b="1" dirty="0" err="1" smtClean="0"/>
              <a:t>др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вишки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лзти</a:t>
            </a:r>
            <a:endParaRPr lang="ru-RU" sz="4800" b="1" dirty="0" smtClean="0"/>
          </a:p>
          <a:p>
            <a:r>
              <a:rPr lang="ru-RU" sz="4800" b="1" dirty="0" smtClean="0"/>
              <a:t>усы у к   та</a:t>
            </a:r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фейник</a:t>
            </a:r>
            <a:endParaRPr lang="ru-RU" sz="4800" b="1" dirty="0" smtClean="0"/>
          </a:p>
          <a:p>
            <a:r>
              <a:rPr lang="ru-RU" sz="4800" b="1" dirty="0" smtClean="0"/>
              <a:t>неб   </a:t>
            </a:r>
            <a:r>
              <a:rPr lang="ru-RU" sz="4800" b="1" dirty="0" err="1" smtClean="0"/>
              <a:t>льшой</a:t>
            </a:r>
            <a:endParaRPr lang="ru-RU" sz="4800" b="1" dirty="0" smtClean="0"/>
          </a:p>
          <a:p>
            <a:r>
              <a:rPr lang="ru-RU" sz="4800" b="1" dirty="0" err="1" smtClean="0"/>
              <a:t>зап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сать</a:t>
            </a:r>
            <a:endParaRPr lang="ru-RU" sz="4800" b="1" dirty="0" smtClean="0"/>
          </a:p>
          <a:p>
            <a:r>
              <a:rPr lang="ru-RU" sz="4800" b="1" dirty="0" err="1" smtClean="0"/>
              <a:t>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кторист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71435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2145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0364" y="285749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794" y="442913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56" y="5143512"/>
            <a:ext cx="357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585789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500826" y="121442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572264" y="235743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072330" y="242886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29388" y="292893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768" y="292893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442915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те   тральный</a:t>
            </a:r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зёл</a:t>
            </a:r>
            <a:endParaRPr lang="ru-RU" sz="4800" b="1" dirty="0" smtClean="0"/>
          </a:p>
          <a:p>
            <a:r>
              <a:rPr lang="ru-RU" sz="4800" b="1" dirty="0" smtClean="0"/>
              <a:t>л   </a:t>
            </a:r>
            <a:r>
              <a:rPr lang="ru-RU" sz="4800" b="1" dirty="0" err="1" smtClean="0"/>
              <a:t>шадка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лос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ясок</a:t>
            </a:r>
            <a:endParaRPr lang="ru-RU" sz="4800" b="1" dirty="0" smtClean="0"/>
          </a:p>
          <a:p>
            <a:r>
              <a:rPr lang="ru-RU" sz="4800" b="1" dirty="0" err="1" smtClean="0"/>
              <a:t>фл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жок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лёный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пл</a:t>
            </a:r>
            <a:r>
              <a:rPr lang="ru-RU" sz="4800" b="1" dirty="0" smtClean="0"/>
              <a:t>   ту</a:t>
            </a:r>
          </a:p>
          <a:p>
            <a:r>
              <a:rPr lang="ru-RU" sz="4800" b="1" dirty="0" err="1" smtClean="0"/>
              <a:t>зап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х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21429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92867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64305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42886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3143248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3857628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57200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28860" y="5286388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643702" y="164305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715140" y="278605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286644" y="2786058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72264" y="328612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58082" y="328612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785794"/>
            <a:ext cx="5129930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з   </a:t>
            </a:r>
            <a:r>
              <a:rPr lang="ru-RU" sz="4800" b="1" dirty="0" err="1" smtClean="0"/>
              <a:t>лотистый</a:t>
            </a:r>
            <a:endParaRPr lang="ru-RU" sz="4800" b="1" dirty="0" smtClean="0"/>
          </a:p>
          <a:p>
            <a:r>
              <a:rPr lang="ru-RU" sz="4800" b="1" dirty="0" smtClean="0"/>
              <a:t>с   лить</a:t>
            </a:r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рить</a:t>
            </a:r>
            <a:endParaRPr lang="ru-RU" sz="4800" b="1" dirty="0" smtClean="0"/>
          </a:p>
          <a:p>
            <a:r>
              <a:rPr lang="ru-RU" sz="4800" b="1" dirty="0" smtClean="0"/>
              <a:t>к   за</a:t>
            </a:r>
          </a:p>
          <a:p>
            <a:r>
              <a:rPr lang="ru-RU" sz="4800" b="1" dirty="0" smtClean="0"/>
              <a:t>р   </a:t>
            </a:r>
            <a:r>
              <a:rPr lang="ru-RU" sz="4800" b="1" dirty="0" err="1" smtClean="0"/>
              <a:t>са</a:t>
            </a:r>
            <a:endParaRPr lang="ru-RU" sz="4800" b="1" dirty="0" smtClean="0"/>
          </a:p>
          <a:p>
            <a:r>
              <a:rPr lang="ru-RU" sz="4800" b="1" dirty="0" smtClean="0"/>
              <a:t>н   совой</a:t>
            </a:r>
          </a:p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зовой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рное</a:t>
            </a:r>
            <a:r>
              <a:rPr lang="ru-RU" sz="4800" b="1" dirty="0" smtClean="0"/>
              <a:t> мол   ко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78579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150017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2214554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4414" y="3000372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371475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442913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166" y="5214950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5852" y="592933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592933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6715140" y="200024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>
            <a:stCxn id="15" idx="1"/>
          </p:cNvCxnSpPr>
          <p:nvPr/>
        </p:nvCxnSpPr>
        <p:spPr>
          <a:xfrm rot="5400000">
            <a:off x="6818291" y="3082381"/>
            <a:ext cx="457782" cy="378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7215206" y="314324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500826" y="3571876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58082" y="357187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47863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ра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кр</a:t>
            </a:r>
            <a:r>
              <a:rPr lang="ru-RU" sz="4800" b="1" dirty="0" smtClean="0"/>
              <a:t>   та</a:t>
            </a:r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блака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здушный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лбы</a:t>
            </a:r>
          </a:p>
          <a:p>
            <a:r>
              <a:rPr lang="ru-RU" sz="4800" b="1" dirty="0" smtClean="0"/>
              <a:t>сл   </a:t>
            </a:r>
            <a:r>
              <a:rPr lang="ru-RU" sz="4800" b="1" dirty="0" err="1" smtClean="0"/>
              <a:t>вечко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енный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смический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лчонок</a:t>
            </a:r>
            <a:endParaRPr lang="ru-RU" sz="4800" b="1" dirty="0" smtClean="0"/>
          </a:p>
          <a:p>
            <a:r>
              <a:rPr lang="ru-RU" sz="4800" b="1" dirty="0" smtClean="0"/>
              <a:t>в к   вше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4414" y="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71435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85749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2976" y="507207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585789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572264" y="107154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572264" y="221455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072330" y="2214554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29388" y="264318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2643182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635798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чи</a:t>
            </a:r>
            <a:endParaRPr lang="ru-RU" sz="4800" b="1" dirty="0" smtClean="0"/>
          </a:p>
          <a:p>
            <a:r>
              <a:rPr lang="ru-RU" sz="4800" b="1" dirty="0" err="1" smtClean="0"/>
              <a:t>пр</a:t>
            </a:r>
            <a:r>
              <a:rPr lang="ru-RU" sz="4800" b="1" dirty="0" smtClean="0"/>
              <a:t>   в   да</a:t>
            </a:r>
          </a:p>
          <a:p>
            <a:r>
              <a:rPr lang="ru-RU" sz="4800" b="1" dirty="0" smtClean="0"/>
              <a:t>в </a:t>
            </a:r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ще</a:t>
            </a:r>
            <a:endParaRPr lang="ru-RU" sz="4800" b="1" dirty="0" smtClean="0"/>
          </a:p>
          <a:p>
            <a:r>
              <a:rPr lang="ru-RU" sz="4800" b="1" dirty="0" smtClean="0"/>
              <a:t>в   да</a:t>
            </a:r>
          </a:p>
          <a:p>
            <a:r>
              <a:rPr lang="ru-RU" sz="4800" b="1" dirty="0" err="1" smtClean="0"/>
              <a:t>жур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вли</a:t>
            </a:r>
            <a:endParaRPr lang="ru-RU" sz="4800" b="1" dirty="0" smtClean="0"/>
          </a:p>
          <a:p>
            <a:r>
              <a:rPr lang="ru-RU" sz="4800" b="1" dirty="0" smtClean="0"/>
              <a:t>сл   </a:t>
            </a:r>
            <a:r>
              <a:rPr lang="ru-RU" sz="4800" b="1" dirty="0" err="1" smtClean="0"/>
              <a:t>ниха</a:t>
            </a:r>
            <a:endParaRPr lang="ru-RU" sz="4800" b="1" dirty="0" smtClean="0"/>
          </a:p>
          <a:p>
            <a:r>
              <a:rPr lang="ru-RU" sz="4800" b="1" dirty="0" err="1" smtClean="0"/>
              <a:t>пр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стыми</a:t>
            </a:r>
            <a:r>
              <a:rPr lang="ru-RU" sz="4800" b="1" dirty="0" smtClean="0"/>
              <a:t> сл   вами</a:t>
            </a:r>
          </a:p>
          <a:p>
            <a:r>
              <a:rPr lang="ru-RU" sz="4800" b="1" dirty="0" err="1" smtClean="0"/>
              <a:t>испр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влять</a:t>
            </a:r>
            <a:endParaRPr lang="ru-RU" sz="4800" b="1" dirty="0" smtClean="0"/>
          </a:p>
          <a:p>
            <a:r>
              <a:rPr lang="ru-RU" sz="4800" b="1" dirty="0" smtClean="0"/>
              <a:t>в б  </a:t>
            </a:r>
            <a:r>
              <a:rPr lang="ru-RU" sz="4800" b="1" dirty="0" err="1" smtClean="0"/>
              <a:t>ю</a:t>
            </a:r>
            <a:r>
              <a:rPr lang="ru-RU" sz="4800" b="1" dirty="0" smtClean="0"/>
              <a:t>  с  </a:t>
            </a:r>
            <a:r>
              <a:rPr lang="ru-RU" sz="4800" b="1" dirty="0" err="1" smtClean="0"/>
              <a:t>вр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гами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0232" y="292893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1604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752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4546" y="514351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71604" y="585789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5857892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6572264" y="71435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6643702" y="192880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072330" y="1928802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flipH="1">
            <a:off x="6572264" y="2143116"/>
            <a:ext cx="45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5206" y="214311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0"/>
            <a:ext cx="3929090" cy="6883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сьмой</a:t>
            </a:r>
            <a:endParaRPr lang="ru-RU" sz="4800" b="1" dirty="0" smtClean="0"/>
          </a:p>
          <a:p>
            <a:r>
              <a:rPr lang="ru-RU" sz="4800" b="1" dirty="0" smtClean="0"/>
              <a:t>в    </a:t>
            </a:r>
            <a:r>
              <a:rPr lang="ru-RU" sz="4800" b="1" dirty="0" err="1" smtClean="0"/>
              <a:t>дитель</a:t>
            </a:r>
            <a:endParaRPr lang="ru-RU" sz="4800" b="1" dirty="0" smtClean="0"/>
          </a:p>
          <a:p>
            <a:r>
              <a:rPr lang="ru-RU" sz="4800" b="1" dirty="0" smtClean="0"/>
              <a:t>в   л   </a:t>
            </a:r>
            <a:r>
              <a:rPr lang="ru-RU" sz="4800" b="1" dirty="0" err="1" smtClean="0"/>
              <a:t>ски</a:t>
            </a:r>
            <a:endParaRPr lang="ru-RU" sz="4800" b="1" dirty="0" smtClean="0"/>
          </a:p>
          <a:p>
            <a:r>
              <a:rPr lang="ru-RU" sz="4800" b="1" dirty="0" smtClean="0"/>
              <a:t>к   мочек</a:t>
            </a:r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на</a:t>
            </a:r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ричок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брее</a:t>
            </a:r>
            <a:endParaRPr lang="ru-RU" sz="4800" b="1" dirty="0" smtClean="0"/>
          </a:p>
          <a:p>
            <a:r>
              <a:rPr lang="ru-RU" sz="4800" b="1" dirty="0" err="1" smtClean="0"/>
              <a:t>укр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шение</a:t>
            </a:r>
            <a:endParaRPr lang="ru-RU" sz="4800" b="1" dirty="0" smtClean="0"/>
          </a:p>
          <a:p>
            <a:r>
              <a:rPr lang="ru-RU" sz="4800" b="1" dirty="0" smtClean="0"/>
              <a:t>г   лубка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0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1428736"/>
            <a:ext cx="657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357290" y="2214554"/>
            <a:ext cx="500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3042" y="292893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2571736" y="2928934"/>
            <a:ext cx="5000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3042" y="364331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728" y="435769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514351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585789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6429388" y="107154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6286512" y="2285992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929454" y="2285992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86512" y="257174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768" y="257174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0"/>
            <a:ext cx="52864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стр</a:t>
            </a:r>
            <a:r>
              <a:rPr lang="ru-RU" sz="4800" b="1" dirty="0" smtClean="0"/>
              <a:t>   на</a:t>
            </a:r>
          </a:p>
          <a:p>
            <a:r>
              <a:rPr lang="ru-RU" sz="4800" b="1" dirty="0" smtClean="0"/>
              <a:t>л   </a:t>
            </a:r>
            <a:r>
              <a:rPr lang="ru-RU" sz="4800" b="1" dirty="0" err="1" smtClean="0"/>
              <a:t>синые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р</a:t>
            </a:r>
            <a:r>
              <a:rPr lang="ru-RU" sz="4800" b="1" dirty="0" smtClean="0"/>
              <a:t>   га</a:t>
            </a:r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кунёк</a:t>
            </a:r>
            <a:endParaRPr lang="ru-RU" sz="4800" b="1" dirty="0" smtClean="0"/>
          </a:p>
          <a:p>
            <a:r>
              <a:rPr lang="ru-RU" sz="4800" b="1" dirty="0" smtClean="0"/>
              <a:t>по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чам</a:t>
            </a:r>
            <a:endParaRPr lang="ru-RU" sz="4800" b="1" dirty="0" smtClean="0"/>
          </a:p>
          <a:p>
            <a:r>
              <a:rPr lang="ru-RU" sz="4800" b="1" dirty="0" err="1" smtClean="0"/>
              <a:t>повт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рение</a:t>
            </a:r>
            <a:endParaRPr lang="ru-RU" sz="4800" b="1" dirty="0" smtClean="0"/>
          </a:p>
          <a:p>
            <a:r>
              <a:rPr lang="ru-RU" sz="4800" b="1" dirty="0" smtClean="0"/>
              <a:t>фант   </a:t>
            </a:r>
            <a:r>
              <a:rPr lang="ru-RU" sz="4800" b="1" dirty="0" err="1" smtClean="0"/>
              <a:t>зёр</a:t>
            </a:r>
            <a:endParaRPr lang="ru-RU" sz="4800" b="1" dirty="0" smtClean="0"/>
          </a:p>
          <a:p>
            <a:r>
              <a:rPr lang="ru-RU" sz="4800" b="1" dirty="0" smtClean="0"/>
              <a:t>к   робка</a:t>
            </a:r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ске</a:t>
            </a:r>
            <a:endParaRPr lang="ru-RU" sz="4800" b="1" dirty="0" smtClean="0"/>
          </a:p>
          <a:p>
            <a:r>
              <a:rPr lang="ru-RU" sz="4800" b="1" dirty="0" smtClean="0"/>
              <a:t>острее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жа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71435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0496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142873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71670" y="285749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364331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435769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8794" y="5072074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6116" y="57864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572264" y="928670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6572264" y="207167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7143768" y="2143116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00826" y="250030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250030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0"/>
            <a:ext cx="50720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пог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ворка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рить</a:t>
            </a:r>
            <a:endParaRPr lang="ru-RU" sz="4800" b="1" dirty="0" smtClean="0"/>
          </a:p>
          <a:p>
            <a:r>
              <a:rPr lang="ru-RU" sz="4800" b="1" dirty="0" err="1" smtClean="0"/>
              <a:t>отд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ю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св</a:t>
            </a:r>
            <a:r>
              <a:rPr lang="ru-RU" sz="4800" b="1" dirty="0" smtClean="0"/>
              <a:t>   ё</a:t>
            </a:r>
          </a:p>
          <a:p>
            <a:r>
              <a:rPr lang="ru-RU" sz="4800" b="1" dirty="0" err="1" smtClean="0"/>
              <a:t>ут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чнить</a:t>
            </a:r>
            <a:endParaRPr lang="ru-RU" sz="4800" b="1" dirty="0" smtClean="0"/>
          </a:p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за</a:t>
            </a:r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злята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сенней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  рой</a:t>
            </a:r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шк</a:t>
            </a:r>
            <a:r>
              <a:rPr lang="ru-RU" sz="4800" b="1" dirty="0" smtClean="0"/>
              <a:t>   фу</a:t>
            </a:r>
          </a:p>
          <a:p>
            <a:r>
              <a:rPr lang="ru-RU" sz="4800" b="1" dirty="0" err="1" smtClean="0"/>
              <a:t>перес</a:t>
            </a:r>
            <a:r>
              <a:rPr lang="ru-RU" sz="4800" b="1" dirty="0" smtClean="0"/>
              <a:t>   лить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71670" y="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0166" y="71435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4546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2145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1760198" y="2928934"/>
            <a:ext cx="4543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435769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7686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5143512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488" y="585789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Управляющая кнопка: справка 13">
            <a:hlinkClick r:id="" action="ppaction://noaction" highlightClick="1"/>
          </p:cNvPr>
          <p:cNvSpPr/>
          <p:nvPr/>
        </p:nvSpPr>
        <p:spPr>
          <a:xfrm>
            <a:off x="6786578" y="85723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6786578" y="200024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250925" y="203595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72264" y="2357430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00958" y="235743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0"/>
            <a:ext cx="5857916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ог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нёк</a:t>
            </a:r>
            <a:r>
              <a:rPr lang="ru-RU" sz="4800" b="1" dirty="0" smtClean="0"/>
              <a:t> в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чи</a:t>
            </a:r>
            <a:endParaRPr lang="ru-RU" sz="4800" b="1" dirty="0" smtClean="0"/>
          </a:p>
          <a:p>
            <a:r>
              <a:rPr lang="ru-RU" sz="4800" b="1" dirty="0" smtClean="0"/>
              <a:t>р   </a:t>
            </a:r>
            <a:r>
              <a:rPr lang="ru-RU" sz="4800" b="1" dirty="0" err="1" smtClean="0"/>
              <a:t>дниться</a:t>
            </a:r>
            <a:endParaRPr lang="ru-RU" sz="4800" b="1" dirty="0" smtClean="0"/>
          </a:p>
          <a:p>
            <a:r>
              <a:rPr lang="ru-RU" sz="4800" b="1" dirty="0" err="1" smtClean="0"/>
              <a:t>шт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рмовое</a:t>
            </a:r>
            <a:r>
              <a:rPr lang="ru-RU" sz="4800" b="1" dirty="0" smtClean="0"/>
              <a:t> </a:t>
            </a:r>
          </a:p>
          <a:p>
            <a:r>
              <a:rPr lang="ru-RU" sz="4800" b="1" dirty="0" err="1" smtClean="0"/>
              <a:t>пос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дить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стить</a:t>
            </a:r>
            <a:endParaRPr lang="ru-RU" sz="4800" b="1" dirty="0" smtClean="0"/>
          </a:p>
          <a:p>
            <a:r>
              <a:rPr lang="ru-RU" sz="4800" b="1" dirty="0" smtClean="0"/>
              <a:t>мор   </a:t>
            </a:r>
            <a:r>
              <a:rPr lang="ru-RU" sz="4800" b="1" dirty="0" err="1" smtClean="0"/>
              <a:t>зилка</a:t>
            </a:r>
            <a:endParaRPr lang="ru-RU" sz="4800" b="1" dirty="0" smtClean="0"/>
          </a:p>
          <a:p>
            <a:r>
              <a:rPr lang="ru-RU" sz="4800" b="1" dirty="0" smtClean="0"/>
              <a:t>м   л   </a:t>
            </a:r>
            <a:r>
              <a:rPr lang="ru-RU" sz="4800" b="1" dirty="0" err="1" smtClean="0"/>
              <a:t>дёжь</a:t>
            </a:r>
            <a:endParaRPr lang="ru-RU" sz="4800" b="1" dirty="0" smtClean="0"/>
          </a:p>
          <a:p>
            <a:r>
              <a:rPr lang="ru-RU" sz="4800" b="1" dirty="0" err="1" smtClean="0"/>
              <a:t>бр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дить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льной</a:t>
            </a:r>
            <a:r>
              <a:rPr lang="ru-RU" sz="4800" b="1" dirty="0" smtClean="0"/>
              <a:t> </a:t>
            </a:r>
          </a:p>
          <a:p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2214554"/>
            <a:ext cx="458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0166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435769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4480" y="5072074"/>
            <a:ext cx="6577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0" y="5857892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Управляющая кнопка: справка 14">
            <a:hlinkClick r:id="" action="ppaction://noaction" highlightClick="1"/>
          </p:cNvPr>
          <p:cNvSpPr/>
          <p:nvPr/>
        </p:nvSpPr>
        <p:spPr>
          <a:xfrm>
            <a:off x="6643702" y="142873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6643702" y="2571744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7250925" y="267890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72264" y="300037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29520" y="300037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0"/>
            <a:ext cx="49292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щадке</a:t>
            </a:r>
            <a:endParaRPr lang="ru-RU" sz="4800" b="1" dirty="0" smtClean="0"/>
          </a:p>
          <a:p>
            <a:r>
              <a:rPr lang="ru-RU" sz="4800" b="1" dirty="0" smtClean="0"/>
              <a:t>в г   л   </a:t>
            </a:r>
            <a:r>
              <a:rPr lang="ru-RU" sz="4800" b="1" dirty="0" err="1" smtClean="0"/>
              <a:t>ве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ве</a:t>
            </a:r>
            <a:endParaRPr lang="ru-RU" sz="4800" b="1" dirty="0" smtClean="0"/>
          </a:p>
          <a:p>
            <a:r>
              <a:rPr lang="ru-RU" sz="4800" b="1" dirty="0" smtClean="0"/>
              <a:t>за в   </a:t>
            </a:r>
            <a:r>
              <a:rPr lang="ru-RU" sz="4800" b="1" dirty="0" err="1" smtClean="0"/>
              <a:t>дой</a:t>
            </a:r>
            <a:endParaRPr lang="ru-RU" sz="4800" b="1" dirty="0" smtClean="0"/>
          </a:p>
          <a:p>
            <a:r>
              <a:rPr lang="ru-RU" sz="4800" b="1" dirty="0" err="1" smtClean="0"/>
              <a:t>хл</a:t>
            </a:r>
            <a:r>
              <a:rPr lang="ru-RU" sz="4800" b="1" dirty="0" smtClean="0"/>
              <a:t>   пушка</a:t>
            </a:r>
          </a:p>
          <a:p>
            <a:r>
              <a:rPr lang="ru-RU" sz="4800" b="1" dirty="0" err="1" smtClean="0"/>
              <a:t>кл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чок</a:t>
            </a:r>
            <a:endParaRPr lang="ru-RU" sz="4800" b="1" dirty="0" smtClean="0"/>
          </a:p>
          <a:p>
            <a:r>
              <a:rPr lang="ru-RU" sz="4800" b="1" dirty="0" smtClean="0"/>
              <a:t>под м   </a:t>
            </a:r>
            <a:r>
              <a:rPr lang="ru-RU" sz="4800" b="1" dirty="0" err="1" smtClean="0"/>
              <a:t>стом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ртовать</a:t>
            </a:r>
            <a:endParaRPr lang="ru-RU" sz="4800" b="1" dirty="0" smtClean="0"/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сновый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14546" y="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7290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7422" y="71435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1428736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357187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7422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4414" y="5143512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578645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429388" y="85723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6500826" y="200024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7072330" y="2071678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15074" y="2357430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6644" y="235743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0"/>
            <a:ext cx="750099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   совой</a:t>
            </a:r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вры</a:t>
            </a:r>
            <a:endParaRPr lang="ru-RU" sz="4800" b="1" dirty="0" smtClean="0"/>
          </a:p>
          <a:p>
            <a:r>
              <a:rPr lang="ru-RU" sz="4800" b="1" dirty="0" smtClean="0"/>
              <a:t>г   </a:t>
            </a:r>
            <a:r>
              <a:rPr lang="ru-RU" sz="4800" b="1" dirty="0" err="1" smtClean="0"/>
              <a:t>рдиться</a:t>
            </a:r>
            <a:endParaRPr lang="ru-RU" sz="4800" b="1" dirty="0" smtClean="0"/>
          </a:p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ле</a:t>
            </a:r>
            <a:endParaRPr lang="ru-RU" sz="4800" b="1" dirty="0" smtClean="0"/>
          </a:p>
          <a:p>
            <a:r>
              <a:rPr lang="ru-RU" sz="4800" b="1" dirty="0" err="1" smtClean="0"/>
              <a:t>гр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зовые</a:t>
            </a:r>
            <a:r>
              <a:rPr lang="ru-RU" sz="4800" b="1" dirty="0" smtClean="0"/>
              <a:t>    </a:t>
            </a:r>
            <a:r>
              <a:rPr lang="ru-RU" sz="4800" b="1" dirty="0" err="1" smtClean="0"/>
              <a:t>блака</a:t>
            </a:r>
            <a:endParaRPr lang="ru-RU" sz="4800" b="1" dirty="0" smtClean="0"/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нглийская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кор</a:t>
            </a:r>
            <a:r>
              <a:rPr lang="ru-RU" sz="4800" b="1" dirty="0" smtClean="0"/>
              <a:t>   лева</a:t>
            </a:r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льная</a:t>
            </a:r>
            <a:r>
              <a:rPr lang="ru-RU" sz="4800" b="1" dirty="0" smtClean="0"/>
              <a:t> г   л   </a:t>
            </a:r>
            <a:r>
              <a:rPr lang="ru-RU" sz="4800" b="1" dirty="0" err="1" smtClean="0"/>
              <a:t>ва</a:t>
            </a:r>
            <a:endParaRPr lang="ru-RU" sz="4800" b="1" dirty="0" smtClean="0"/>
          </a:p>
          <a:p>
            <a:r>
              <a:rPr lang="ru-RU" sz="4800" b="1" dirty="0" smtClean="0"/>
              <a:t>хор   </a:t>
            </a:r>
            <a:r>
              <a:rPr lang="ru-RU" sz="4800" b="1" dirty="0" err="1" smtClean="0"/>
              <a:t>шо</a:t>
            </a:r>
            <a:r>
              <a:rPr lang="ru-RU" sz="4800" b="1" dirty="0" smtClean="0"/>
              <a:t> в г   </a:t>
            </a:r>
            <a:r>
              <a:rPr lang="ru-RU" sz="4800" b="1" dirty="0" err="1" smtClean="0"/>
              <a:t>стях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льшие</a:t>
            </a:r>
            <a:r>
              <a:rPr lang="ru-RU" sz="4800" b="1" dirty="0" smtClean="0"/>
              <a:t> </a:t>
            </a:r>
            <a:r>
              <a:rPr lang="ru-RU" sz="4800" b="1" dirty="0" err="1" smtClean="0"/>
              <a:t>ст</a:t>
            </a:r>
            <a:r>
              <a:rPr lang="ru-RU" sz="4800" b="1" dirty="0" smtClean="0"/>
              <a:t>   га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0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71435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42873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6" y="2143116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292893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292893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3643314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0694" y="364331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86182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3438" y="435769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14480" y="5143512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1934" y="5072074"/>
            <a:ext cx="5357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flipH="1">
            <a:off x="1000100" y="5857892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14810" y="585789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Управляющая кнопка: справка 18">
            <a:hlinkClick r:id="" action="ppaction://noaction" highlightClick="1"/>
          </p:cNvPr>
          <p:cNvSpPr/>
          <p:nvPr/>
        </p:nvSpPr>
        <p:spPr>
          <a:xfrm>
            <a:off x="6357950" y="500042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6357950" y="157161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6858016" y="1571612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86512" y="1857364"/>
            <a:ext cx="513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000892" y="185736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506901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ра</a:t>
            </a:r>
            <a:r>
              <a:rPr lang="ru-RU" sz="4800" b="1" dirty="0" smtClean="0"/>
              <a:t> на </a:t>
            </a:r>
            <a:r>
              <a:rPr lang="ru-RU" sz="4800" b="1" dirty="0" err="1" smtClean="0"/>
              <a:t>ств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ле</a:t>
            </a:r>
            <a:endParaRPr lang="ru-RU" sz="4800" b="1" dirty="0" smtClean="0"/>
          </a:p>
          <a:p>
            <a:r>
              <a:rPr lang="ru-RU" sz="4800" b="1" dirty="0" smtClean="0"/>
              <a:t>гл   за</a:t>
            </a:r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роход</a:t>
            </a:r>
            <a:endParaRPr lang="ru-RU" sz="4800" b="1" dirty="0" smtClean="0"/>
          </a:p>
          <a:p>
            <a:r>
              <a:rPr lang="ru-RU" sz="4800" b="1" dirty="0" smtClean="0"/>
              <a:t>н   </a:t>
            </a:r>
            <a:r>
              <a:rPr lang="ru-RU" sz="4800" b="1" dirty="0" err="1" smtClean="0"/>
              <a:t>чной</a:t>
            </a:r>
            <a:endParaRPr lang="ru-RU" sz="4800" b="1" dirty="0" smtClean="0"/>
          </a:p>
          <a:p>
            <a:r>
              <a:rPr lang="ru-RU" sz="4800" b="1" dirty="0" smtClean="0"/>
              <a:t>в   </a:t>
            </a:r>
            <a:r>
              <a:rPr lang="ru-RU" sz="4800" b="1" dirty="0" err="1" smtClean="0"/>
              <a:t>лчонок</a:t>
            </a:r>
            <a:endParaRPr lang="ru-RU" sz="4800" b="1" dirty="0" smtClean="0"/>
          </a:p>
          <a:p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хой</a:t>
            </a:r>
            <a:endParaRPr lang="ru-RU" sz="4800" b="1" dirty="0" smtClean="0"/>
          </a:p>
          <a:p>
            <a:r>
              <a:rPr lang="ru-RU" sz="4800" b="1" dirty="0" smtClean="0"/>
              <a:t>д   </a:t>
            </a:r>
            <a:r>
              <a:rPr lang="ru-RU" sz="4800" b="1" dirty="0" err="1" smtClean="0"/>
              <a:t>ждливый</a:t>
            </a:r>
            <a:endParaRPr lang="ru-RU" sz="4800" b="1" dirty="0" smtClean="0"/>
          </a:p>
          <a:p>
            <a:r>
              <a:rPr lang="ru-RU" sz="4800" b="1" dirty="0" err="1" smtClean="0"/>
              <a:t>стр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усиный</a:t>
            </a:r>
            <a:endParaRPr lang="ru-RU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78579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48" y="785794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6" y="1500174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  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2214554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92893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3714752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442913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521495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5929330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858016" y="2071678"/>
            <a:ext cx="1071570" cy="97097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6858016" y="3214686"/>
            <a:ext cx="50006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7358082" y="328612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6578" y="3714752"/>
            <a:ext cx="58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72396" y="371475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3500462" cy="6883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err="1" smtClean="0"/>
              <a:t>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винка</a:t>
            </a:r>
            <a:endParaRPr lang="ru-RU" sz="4800" b="1" dirty="0" smtClean="0"/>
          </a:p>
          <a:p>
            <a:r>
              <a:rPr lang="ru-RU" sz="4800" b="1" dirty="0" smtClean="0"/>
              <a:t>п   </a:t>
            </a:r>
            <a:r>
              <a:rPr lang="ru-RU" sz="4800" b="1" dirty="0" err="1" smtClean="0"/>
              <a:t>хать</a:t>
            </a:r>
            <a:endParaRPr lang="ru-RU" sz="4800" b="1" dirty="0" smtClean="0"/>
          </a:p>
          <a:p>
            <a:r>
              <a:rPr lang="ru-RU" sz="4800" b="1" dirty="0" smtClean="0"/>
              <a:t>п   левой</a:t>
            </a:r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ва</a:t>
            </a:r>
            <a:endParaRPr lang="ru-RU" sz="4800" b="1" dirty="0" smtClean="0"/>
          </a:p>
          <a:p>
            <a:r>
              <a:rPr lang="ru-RU" sz="4800" b="1" dirty="0" smtClean="0"/>
              <a:t>д   чурка</a:t>
            </a:r>
          </a:p>
          <a:p>
            <a:r>
              <a:rPr lang="ru-RU" sz="4800" b="1" dirty="0" smtClean="0"/>
              <a:t>с   </a:t>
            </a:r>
            <a:r>
              <a:rPr lang="ru-RU" sz="4800" b="1" dirty="0" err="1" smtClean="0"/>
              <a:t>харок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рской</a:t>
            </a:r>
            <a:endParaRPr lang="ru-RU" sz="4800" b="1" dirty="0" smtClean="0"/>
          </a:p>
          <a:p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щадка</a:t>
            </a:r>
            <a:endParaRPr lang="ru-RU" sz="4800" b="1" dirty="0" smtClean="0"/>
          </a:p>
          <a:p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500042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214422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1928802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71462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429000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214818"/>
            <a:ext cx="628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4414" y="485776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564357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Управляющая кнопка: справка 11">
            <a:hlinkClick r:id="" action="ppaction://noaction" highlightClick="1"/>
          </p:cNvPr>
          <p:cNvSpPr/>
          <p:nvPr/>
        </p:nvSpPr>
        <p:spPr>
          <a:xfrm>
            <a:off x="6500826" y="1857364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6500826" y="3071810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72330" y="3143248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86512" y="3571876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58082" y="3571876"/>
            <a:ext cx="6071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316304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на б   </a:t>
            </a:r>
            <a:r>
              <a:rPr lang="ru-RU" sz="4800" b="1" dirty="0" err="1" smtClean="0"/>
              <a:t>ку</a:t>
            </a:r>
            <a:endParaRPr lang="ru-RU" sz="4800" b="1" dirty="0" smtClean="0"/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лыш</a:t>
            </a:r>
            <a:endParaRPr lang="ru-RU" sz="4800" b="1" dirty="0" smtClean="0"/>
          </a:p>
          <a:p>
            <a:r>
              <a:rPr lang="ru-RU" sz="4800" b="1" dirty="0" err="1" smtClean="0"/>
              <a:t>р</a:t>
            </a:r>
            <a:r>
              <a:rPr lang="ru-RU" sz="4800" b="1" dirty="0" smtClean="0"/>
              <a:t>   га</a:t>
            </a:r>
          </a:p>
          <a:p>
            <a:r>
              <a:rPr lang="ru-RU" sz="4800" b="1" dirty="0" smtClean="0"/>
              <a:t>   </a:t>
            </a:r>
            <a:r>
              <a:rPr lang="ru-RU" sz="4800" b="1" dirty="0" err="1" smtClean="0"/>
              <a:t>зёрный</a:t>
            </a:r>
            <a:endParaRPr lang="ru-RU" sz="4800" b="1" dirty="0" smtClean="0"/>
          </a:p>
          <a:p>
            <a:r>
              <a:rPr lang="ru-RU" sz="4800" b="1" dirty="0" err="1" smtClean="0"/>
              <a:t>кр</a:t>
            </a:r>
            <a:r>
              <a:rPr lang="ru-RU" sz="4800" b="1" dirty="0" smtClean="0"/>
              <a:t>   ты</a:t>
            </a:r>
          </a:p>
          <a:p>
            <a:r>
              <a:rPr lang="ru-RU" sz="4800" b="1" dirty="0" smtClean="0"/>
              <a:t>м   </a:t>
            </a:r>
            <a:r>
              <a:rPr lang="ru-RU" sz="4800" b="1" dirty="0" err="1" smtClean="0"/>
              <a:t>стовая</a:t>
            </a:r>
            <a:endParaRPr lang="ru-RU" sz="4800" b="1" dirty="0" smtClean="0"/>
          </a:p>
          <a:p>
            <a:r>
              <a:rPr lang="ru-RU" sz="4800" b="1" dirty="0" err="1" smtClean="0"/>
              <a:t>п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стовой</a:t>
            </a:r>
            <a:endParaRPr lang="ru-RU" sz="4800" b="1" dirty="0" smtClean="0"/>
          </a:p>
          <a:p>
            <a:r>
              <a:rPr lang="ru-RU" sz="4800" b="1" dirty="0" smtClean="0"/>
              <a:t>б   </a:t>
            </a:r>
            <a:r>
              <a:rPr lang="ru-RU" sz="4800" b="1" dirty="0" err="1" smtClean="0"/>
              <a:t>чёнок</a:t>
            </a:r>
            <a:endParaRPr lang="ru-RU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642918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1357298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2143116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285749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1604" y="357187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7290" y="428625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852" y="5072074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5786454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3" name="Управляющая кнопка: справка 12">
            <a:hlinkClick r:id="" action="ppaction://noaction" highlightClick="1"/>
          </p:cNvPr>
          <p:cNvSpPr/>
          <p:nvPr/>
        </p:nvSpPr>
        <p:spPr>
          <a:xfrm>
            <a:off x="6215074" y="171448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6286512" y="2928934"/>
            <a:ext cx="42862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6200000" flipH="1">
            <a:off x="6750859" y="3036091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00760" y="3429000"/>
            <a:ext cx="7275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00892" y="342900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357166"/>
            <a:ext cx="40719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на </a:t>
            </a:r>
            <a:r>
              <a:rPr lang="ru-RU" sz="4800" b="1" dirty="0" err="1" smtClean="0"/>
              <a:t>ств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лах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лосья</a:t>
            </a:r>
            <a:endParaRPr lang="ru-RU" sz="4800" b="1" dirty="0" smtClean="0"/>
          </a:p>
          <a:p>
            <a:r>
              <a:rPr lang="ru-RU" sz="4800" b="1" dirty="0" err="1" smtClean="0"/>
              <a:t>ст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рик</a:t>
            </a:r>
            <a:endParaRPr lang="ru-RU" sz="4800" b="1" dirty="0" smtClean="0"/>
          </a:p>
          <a:p>
            <a:r>
              <a:rPr lang="ru-RU" sz="4800" b="1" dirty="0" err="1" smtClean="0"/>
              <a:t>дв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ровый</a:t>
            </a:r>
            <a:endParaRPr lang="ru-RU" sz="4800" b="1" dirty="0" smtClean="0"/>
          </a:p>
          <a:p>
            <a:r>
              <a:rPr lang="ru-RU" sz="4800" b="1" dirty="0" err="1" smtClean="0"/>
              <a:t>стр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ка</a:t>
            </a:r>
            <a:endParaRPr lang="ru-RU" sz="4800" b="1" dirty="0" smtClean="0"/>
          </a:p>
          <a:p>
            <a:r>
              <a:rPr lang="ru-RU" sz="4800" b="1" dirty="0" smtClean="0"/>
              <a:t>к   </a:t>
            </a:r>
            <a:r>
              <a:rPr lang="ru-RU" sz="4800" b="1" dirty="0" err="1" smtClean="0"/>
              <a:t>пьё</a:t>
            </a:r>
            <a:endParaRPr lang="ru-RU" sz="4800" b="1" dirty="0" smtClean="0"/>
          </a:p>
          <a:p>
            <a:r>
              <a:rPr lang="ru-RU" sz="4800" b="1" dirty="0" err="1" smtClean="0"/>
              <a:t>пл</a:t>
            </a:r>
            <a:r>
              <a:rPr lang="ru-RU" sz="4800" b="1" dirty="0" smtClean="0"/>
              <a:t>   </a:t>
            </a:r>
            <a:r>
              <a:rPr lang="ru-RU" sz="4800" b="1" dirty="0" err="1" smtClean="0"/>
              <a:t>ды</a:t>
            </a:r>
            <a:endParaRPr lang="ru-RU" sz="4800" b="1" dirty="0" smtClean="0"/>
          </a:p>
          <a:p>
            <a:r>
              <a:rPr lang="ru-RU" sz="4800" b="1" dirty="0" err="1" smtClean="0"/>
              <a:t>п</a:t>
            </a:r>
            <a:r>
              <a:rPr lang="ru-RU" sz="4800" b="1" dirty="0" smtClean="0"/>
              <a:t>   ляна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6050" y="357166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1071546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71604" y="1857364"/>
            <a:ext cx="79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2571744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328612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4000504"/>
            <a:ext cx="750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4786322"/>
            <a:ext cx="649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о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5500702"/>
            <a:ext cx="82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Управляющая кнопка: справка 10">
            <a:hlinkClick r:id="" action="ppaction://noaction" highlightClick="1"/>
          </p:cNvPr>
          <p:cNvSpPr/>
          <p:nvPr/>
        </p:nvSpPr>
        <p:spPr>
          <a:xfrm>
            <a:off x="6715140" y="1785926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6786578" y="300037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358082" y="3071810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572264" y="3429000"/>
            <a:ext cx="6561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72396" y="3429000"/>
            <a:ext cx="67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694</TotalTime>
  <Words>1692</Words>
  <Application>Microsoft Office PowerPoint</Application>
  <PresentationFormat>Экран (4:3)</PresentationFormat>
  <Paragraphs>1089</Paragraphs>
  <Slides>57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Изящная</vt:lpstr>
      <vt:lpstr>Тренажёр по русскому языку по теме «Безударные гласные» часть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Безударные гласные</dc:title>
  <dc:creator>здорова</dc:creator>
  <cp:lastModifiedBy>Татьяна</cp:lastModifiedBy>
  <cp:revision>17</cp:revision>
  <dcterms:created xsi:type="dcterms:W3CDTF">2013-10-16T04:36:18Z</dcterms:created>
  <dcterms:modified xsi:type="dcterms:W3CDTF">2021-02-13T18:58:54Z</dcterms:modified>
</cp:coreProperties>
</file>