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89" r:id="rId3"/>
    <p:sldId id="298" r:id="rId4"/>
    <p:sldId id="299" r:id="rId5"/>
    <p:sldId id="300" r:id="rId6"/>
    <p:sldId id="295" r:id="rId7"/>
    <p:sldId id="311" r:id="rId8"/>
    <p:sldId id="297" r:id="rId9"/>
    <p:sldId id="293" r:id="rId10"/>
    <p:sldId id="292" r:id="rId11"/>
    <p:sldId id="291" r:id="rId12"/>
    <p:sldId id="275" r:id="rId13"/>
    <p:sldId id="309" r:id="rId14"/>
    <p:sldId id="318" r:id="rId15"/>
    <p:sldId id="306" r:id="rId16"/>
    <p:sldId id="332" r:id="rId17"/>
    <p:sldId id="329" r:id="rId18"/>
    <p:sldId id="305" r:id="rId19"/>
    <p:sldId id="312" r:id="rId20"/>
    <p:sldId id="335" r:id="rId21"/>
    <p:sldId id="326" r:id="rId22"/>
    <p:sldId id="270" r:id="rId23"/>
    <p:sldId id="274" r:id="rId24"/>
    <p:sldId id="272" r:id="rId25"/>
    <p:sldId id="271" r:id="rId26"/>
    <p:sldId id="277" r:id="rId27"/>
    <p:sldId id="278" r:id="rId28"/>
    <p:sldId id="279" r:id="rId29"/>
    <p:sldId id="280" r:id="rId30"/>
    <p:sldId id="287" r:id="rId31"/>
    <p:sldId id="281" r:id="rId32"/>
    <p:sldId id="283" r:id="rId33"/>
    <p:sldId id="321" r:id="rId34"/>
    <p:sldId id="323" r:id="rId35"/>
    <p:sldId id="324" r:id="rId36"/>
    <p:sldId id="327" r:id="rId37"/>
    <p:sldId id="286" r:id="rId38"/>
    <p:sldId id="288" r:id="rId39"/>
    <p:sldId id="337" r:id="rId40"/>
    <p:sldId id="322" r:id="rId41"/>
    <p:sldId id="325" r:id="rId42"/>
    <p:sldId id="33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6600"/>
    <a:srgbClr val="FFCC00"/>
    <a:srgbClr val="CC3300"/>
    <a:srgbClr val="CC00FF"/>
    <a:srgbClr val="9900CC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22" autoAdjust="0"/>
  </p:normalViewPr>
  <p:slideViewPr>
    <p:cSldViewPr>
      <p:cViewPr>
        <p:scale>
          <a:sx n="82" d="100"/>
          <a:sy n="82" d="100"/>
        </p:scale>
        <p:origin x="-798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43.radikal.ru/i099/1306/7f/1863f3e653ec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DFCC-B104-43CC-84B0-2DFD8F81AB3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4" name="Picture 2" descr="http://www.picshare.ru/uploads/140715/U58bIM0g3k.png"/>
          <p:cNvPicPr>
            <a:picLocks noChangeAspect="1" noChangeArrowheads="1"/>
          </p:cNvPicPr>
          <p:nvPr userDrawn="1"/>
        </p:nvPicPr>
        <p:blipFill>
          <a:blip r:embed="rId3" cstate="print"/>
          <a:srcRect t="72805" r="15873"/>
          <a:stretch>
            <a:fillRect/>
          </a:stretch>
        </p:blipFill>
        <p:spPr bwMode="auto">
          <a:xfrm>
            <a:off x="0" y="4509120"/>
            <a:ext cx="4227747" cy="1728192"/>
          </a:xfrm>
          <a:prstGeom prst="rect">
            <a:avLst/>
          </a:prstGeom>
          <a:noFill/>
        </p:spPr>
      </p:pic>
      <p:pic>
        <p:nvPicPr>
          <p:cNvPr id="10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7377728">
            <a:off x="140034" y="3929074"/>
            <a:ext cx="1008112" cy="1008112"/>
          </a:xfrm>
          <a:prstGeom prst="rect">
            <a:avLst/>
          </a:prstGeom>
          <a:noFill/>
        </p:spPr>
      </p:pic>
      <p:pic>
        <p:nvPicPr>
          <p:cNvPr id="16" name="Picture 2" descr="http://img-fotki.yandex.ru/get/6723/16969765.1fc/0_8c9a9_93de2f9b_ori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937140" cy="6858000"/>
          </a:xfrm>
          <a:prstGeom prst="rect">
            <a:avLst/>
          </a:prstGeom>
          <a:noFill/>
        </p:spPr>
      </p:pic>
      <p:pic>
        <p:nvPicPr>
          <p:cNvPr id="15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63665">
            <a:off x="1931121" y="3884465"/>
            <a:ext cx="1008112" cy="1008112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9571294">
            <a:off x="560921" y="165383"/>
            <a:ext cx="853956" cy="853956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488942">
            <a:off x="2535920" y="124160"/>
            <a:ext cx="758544" cy="75854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547664" y="692696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067944" y="5661248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860032" y="4653136"/>
            <a:ext cx="628434" cy="576064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79512" y="1772816"/>
            <a:ext cx="628434" cy="576064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187624" y="2564904"/>
            <a:ext cx="628434" cy="576064"/>
          </a:xfrm>
          <a:prstGeom prst="rect">
            <a:avLst/>
          </a:prstGeom>
          <a:noFill/>
        </p:spPr>
      </p:pic>
      <p:pic>
        <p:nvPicPr>
          <p:cNvPr id="22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187624" y="4797152"/>
            <a:ext cx="392771" cy="360040"/>
          </a:xfrm>
          <a:prstGeom prst="rect">
            <a:avLst/>
          </a:prstGeom>
          <a:noFill/>
        </p:spPr>
      </p:pic>
      <p:pic>
        <p:nvPicPr>
          <p:cNvPr id="23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259632" y="1412776"/>
            <a:ext cx="392771" cy="360040"/>
          </a:xfrm>
          <a:prstGeom prst="rect">
            <a:avLst/>
          </a:prstGeom>
          <a:noFill/>
        </p:spPr>
      </p:pic>
      <p:pic>
        <p:nvPicPr>
          <p:cNvPr id="24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403648" y="4293096"/>
            <a:ext cx="392771" cy="360040"/>
          </a:xfrm>
          <a:prstGeom prst="rect">
            <a:avLst/>
          </a:prstGeom>
          <a:noFill/>
        </p:spPr>
      </p:pic>
      <p:pic>
        <p:nvPicPr>
          <p:cNvPr id="25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3059832" y="188640"/>
            <a:ext cx="392771" cy="360040"/>
          </a:xfrm>
          <a:prstGeom prst="rect">
            <a:avLst/>
          </a:prstGeom>
          <a:noFill/>
        </p:spPr>
      </p:pic>
      <p:pic>
        <p:nvPicPr>
          <p:cNvPr id="26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8" cstate="print"/>
          <a:srcRect l="37799" t="8753" r="44057" b="64986"/>
          <a:stretch>
            <a:fillRect/>
          </a:stretch>
        </p:blipFill>
        <p:spPr bwMode="auto">
          <a:xfrm>
            <a:off x="2339752" y="836712"/>
            <a:ext cx="235663" cy="216024"/>
          </a:xfrm>
          <a:prstGeom prst="rect">
            <a:avLst/>
          </a:prstGeom>
          <a:noFill/>
        </p:spPr>
      </p:pic>
      <p:pic>
        <p:nvPicPr>
          <p:cNvPr id="2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0" y="1196752"/>
            <a:ext cx="392771" cy="360040"/>
          </a:xfrm>
          <a:prstGeom prst="rect">
            <a:avLst/>
          </a:prstGeom>
          <a:noFill/>
        </p:spPr>
      </p:pic>
      <p:pic>
        <p:nvPicPr>
          <p:cNvPr id="2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9" cstate="print"/>
          <a:srcRect l="37799" t="8753" r="44057" b="64986"/>
          <a:stretch>
            <a:fillRect/>
          </a:stretch>
        </p:blipFill>
        <p:spPr bwMode="auto">
          <a:xfrm>
            <a:off x="323528" y="4077072"/>
            <a:ext cx="207640" cy="190336"/>
          </a:xfrm>
          <a:prstGeom prst="rect">
            <a:avLst/>
          </a:prstGeom>
          <a:noFill/>
        </p:spPr>
      </p:pic>
      <p:pic>
        <p:nvPicPr>
          <p:cNvPr id="29" name="Picture 2" descr="07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5301208"/>
            <a:ext cx="326587" cy="3200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DFCC-B104-43CC-84B0-2DFD8F81AB3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www.picshare.ru/uploads/140715/U58bIM0g3k.png"/>
          <p:cNvPicPr>
            <a:picLocks noChangeAspect="1" noChangeArrowheads="1"/>
          </p:cNvPicPr>
          <p:nvPr userDrawn="1"/>
        </p:nvPicPr>
        <p:blipFill>
          <a:blip r:embed="rId2" cstate="print"/>
          <a:srcRect t="72805" r="15873"/>
          <a:stretch>
            <a:fillRect/>
          </a:stretch>
        </p:blipFill>
        <p:spPr bwMode="auto">
          <a:xfrm>
            <a:off x="2483768" y="2204864"/>
            <a:ext cx="6458766" cy="26401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endParaRPr lang="ru-RU"/>
          </a:p>
        </p:txBody>
      </p:sp>
      <p:pic>
        <p:nvPicPr>
          <p:cNvPr id="8194" name="Picture 2" descr="http://s019.radikal.ru/i639/1306/65/cbd5deb0b91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0187" cy="6858000"/>
          </a:xfrm>
          <a:prstGeom prst="rect">
            <a:avLst/>
          </a:prstGeom>
          <a:noFill/>
        </p:spPr>
      </p:pic>
      <p:pic>
        <p:nvPicPr>
          <p:cNvPr id="7170" name="Picture 2" descr="07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326587" cy="320055"/>
          </a:xfrm>
          <a:prstGeom prst="rect">
            <a:avLst/>
          </a:prstGeom>
          <a:noFill/>
        </p:spPr>
      </p:pic>
      <p:pic>
        <p:nvPicPr>
          <p:cNvPr id="14" name="Picture 2" descr="http://img-fotki.yandex.ru/get/6723/16969765.1fc/0_8c9a9_93de2f9b_ori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32623" cy="6858000"/>
          </a:xfrm>
          <a:prstGeom prst="rect">
            <a:avLst/>
          </a:prstGeom>
          <a:noFill/>
        </p:spPr>
      </p:pic>
      <p:pic>
        <p:nvPicPr>
          <p:cNvPr id="15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251520" y="260648"/>
            <a:ext cx="628434" cy="576064"/>
          </a:xfrm>
          <a:prstGeom prst="rect">
            <a:avLst/>
          </a:prstGeom>
          <a:noFill/>
        </p:spPr>
      </p:pic>
      <p:pic>
        <p:nvPicPr>
          <p:cNvPr id="16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259632" y="2132856"/>
            <a:ext cx="628434" cy="57606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043608" y="4941168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0" y="6281936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547664" y="3861048"/>
            <a:ext cx="360040" cy="330036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827584" y="1556792"/>
            <a:ext cx="360040" cy="330036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0" y="5805264"/>
            <a:ext cx="360040" cy="330036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7668445">
            <a:off x="382425" y="1759706"/>
            <a:ext cx="1010134" cy="1010134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63665">
            <a:off x="1283049" y="5036593"/>
            <a:ext cx="1008112" cy="10081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8DFCC-B104-43CC-84B0-2DFD8F81AB3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 spd="slow" advClick="0" advTm="3000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437112"/>
            <a:ext cx="1368152" cy="1739176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1043608" y="692696"/>
            <a:ext cx="7848872" cy="27363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C6600"/>
                </a:solidFill>
                <a:latin typeface="Georgia" pitchFamily="18" charset="0"/>
              </a:rPr>
              <a:t> </a:t>
            </a:r>
            <a:endParaRPr lang="ru-RU" sz="2800" b="1" dirty="0">
              <a:solidFill>
                <a:srgbClr val="CC00FF"/>
              </a:solidFill>
              <a:latin typeface="Bookman Old Style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45712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образовательное  учреждение           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Луганской Народной Республики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«Михайловская школа им. А. И. Малёна»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572000" y="5304835"/>
            <a:ext cx="39604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Учитель биологии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000000"/>
                </a:solidFill>
              </a:rPr>
              <a:t>Миронова  Оксана Владимировна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i="1" dirty="0" smtClean="0">
                <a:solidFill>
                  <a:srgbClr val="000000"/>
                </a:solidFill>
                <a:cs typeface="Arial" pitchFamily="34" charset="0"/>
              </a:rPr>
              <a:t>  </a:t>
            </a:r>
            <a:endParaRPr kumimoji="0" lang="ru-RU" sz="1800" b="1" i="1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cs typeface="Arial" pitchFamily="34" charset="0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1835696" y="1988840"/>
            <a:ext cx="7056784" cy="1656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Monotype Corsiva"/>
              </a:rPr>
              <a:t>Травы, деревья и животные 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Monotype Corsiva"/>
              </a:rPr>
              <a:t>родного края</a:t>
            </a:r>
            <a:endParaRPr lang="ru-RU" sz="3600" kern="10" spc="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Monotype Corsiva"/>
            </a:endParaRPr>
          </a:p>
        </p:txBody>
      </p:sp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203848" y="6021288"/>
            <a:ext cx="4536504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МИНДАЛЬ ДЕКОРАТИВНЫЙ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  <p:pic>
        <p:nvPicPr>
          <p:cNvPr id="4" name="Рисунок 3" descr="D:\d\ФОТОАЛЬБОМ\ОКСАНА\МОЯ ПРИРОДА\Моя природа\SDC196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836712"/>
            <a:ext cx="6408712" cy="4968552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\ФОТОАЛЬБОМ\ОКСАНА\МОЯ ПРИРОДА\Моя природа\SDC101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836712"/>
            <a:ext cx="6624736" cy="4824536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355976" y="5949280"/>
            <a:ext cx="2520280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 ЗВЕРОБОЙ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067944" y="5949280"/>
            <a:ext cx="2808312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ТЫСЯЧЕЛИСТНИК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  <p:pic>
        <p:nvPicPr>
          <p:cNvPr id="5" name="Рисунок 4" descr="D:\d\ФОТОАЛЬБОМ\ОКСАНА\МОЯ ПРИРОДА\Моя природа\SDC106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6408712" cy="5112568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d\ФОТОАЛЬБОМ\ОКСАНА\МОЯ ПРИРОДА\2017\SDC152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60648"/>
            <a:ext cx="4536504" cy="5544616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283968" y="6021288"/>
            <a:ext cx="266429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ПОДОРОЖНИК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SDC152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88640"/>
            <a:ext cx="4320480" cy="5616624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860032" y="5949280"/>
            <a:ext cx="16561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СИНЯК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\ФОТОАЛЬБОМ\ОКСАНА\МОЯ ПРИРОДА\2017\Васильевна\P11201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6624736" cy="5184576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499992" y="6021288"/>
            <a:ext cx="208823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  ЛОПУХ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499992" y="6237312"/>
            <a:ext cx="187220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 ТЁРЕН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  <p:pic>
        <p:nvPicPr>
          <p:cNvPr id="3" name="Рисунок 2" descr="D:\d\ФОТОАЛЬБОМ\ОКСАНА\МОЯ ПРИРОДА\2017\Осень\Новая папка\cEgvnWWGlG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8640"/>
            <a:ext cx="4392488" cy="5832648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355976" y="5949280"/>
            <a:ext cx="237626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Б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ОЯРЫШНИК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  <p:pic>
        <p:nvPicPr>
          <p:cNvPr id="3" name="Рисунок 2" descr="D:\d\ФОТОАЛЬБОМ\ОКСАНА\МОЯ ПРИРОДА\2017\SDC146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6480720" cy="504056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\ФОТОАЛЬБОМ\ОКСАНА\МОЯ ПРИРОДА\2017\Васильевна\P9203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8640"/>
            <a:ext cx="4536504" cy="576064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4932040" y="6165304"/>
            <a:ext cx="115212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ДУБ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P91807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60648"/>
            <a:ext cx="4392488" cy="561662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3563888" y="6093296"/>
            <a:ext cx="403244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ЯСЕНЬ ОБЫКНОВЕННЫЙ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UX\Desktop\Первоцветы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6528725" cy="4896544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707904" y="5949280"/>
            <a:ext cx="403244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ШАФРАН СЕТЧАТЫЙ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Pictures\IMG_20180813_1747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60648"/>
            <a:ext cx="4392488" cy="561662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716016" y="6093296"/>
            <a:ext cx="1872208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РЯБИНА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\Ксюша\Музей\Документы\Природа Луганщины\Моя природа\SDC118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36712"/>
            <a:ext cx="6696744" cy="4824536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644008" y="6021288"/>
            <a:ext cx="187220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СОСНЫ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Насекомые\SDC13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620688"/>
            <a:ext cx="6552728" cy="4914546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716016" y="5877272"/>
            <a:ext cx="172819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ШМЕЛЬ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G:\Насекомые\SDC1368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20688"/>
            <a:ext cx="6840760" cy="4968552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932040" y="5949280"/>
            <a:ext cx="122413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ОСА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G:\Насекомые\SDC1308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6768752" cy="489654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347864" y="5877272"/>
            <a:ext cx="4536504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ПЕРЛАМУТРОВКА ЕФРОСИНА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cover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Насекомые\SDC13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6732240" cy="5049180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923928" y="6021288"/>
            <a:ext cx="302433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ЖУК ОЛЕНЬ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Насекомые\SDC16221.JPG"/>
          <p:cNvPicPr/>
          <p:nvPr/>
        </p:nvPicPr>
        <p:blipFill>
          <a:blip r:embed="rId2" cstate="print"/>
          <a:srcRect l="20043" t="19670" r="25441" b="25381"/>
          <a:stretch>
            <a:fillRect/>
          </a:stretch>
        </p:blipFill>
        <p:spPr bwMode="auto">
          <a:xfrm>
            <a:off x="2267744" y="548680"/>
            <a:ext cx="6696744" cy="4896544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3995936" y="5949280"/>
            <a:ext cx="288032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ЖУК НОСОРОГ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G:\Насекомые\SDC1325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6732240" cy="504056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427984" y="5949280"/>
            <a:ext cx="216024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КУЗНЕЧИК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Насекомые\SDC13739.JPG"/>
          <p:cNvPicPr/>
          <p:nvPr/>
        </p:nvPicPr>
        <p:blipFill>
          <a:blip r:embed="rId2" cstate="print"/>
          <a:srcRect l="9031" t="9430" r="13136" b="19518"/>
          <a:stretch>
            <a:fillRect/>
          </a:stretch>
        </p:blipFill>
        <p:spPr bwMode="auto">
          <a:xfrm>
            <a:off x="2195736" y="620688"/>
            <a:ext cx="6624736" cy="5040560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499992" y="5877272"/>
            <a:ext cx="1944216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БОГОМОЛ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Насекомые\SDC10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48680"/>
            <a:ext cx="6768753" cy="5112568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355976" y="6021288"/>
            <a:ext cx="244827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СТРЕКОЗА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ELUX\Desktop\Первоцветы\SDC126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6696744" cy="468052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707904" y="5949280"/>
            <a:ext cx="403244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 ПРОЛЕСКА СИБИРСКАЯ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\ФОТОАЛЬБОМ\ОКСАНА\МОЯ ПРИРОДА\2017\Фото0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6624735" cy="4968552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779912" y="5949280"/>
            <a:ext cx="374441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ВИНОГРАДНАЯ УЛИТКА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\Ксюша\Музей\Михайловка\Животные\images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88640"/>
            <a:ext cx="4801548" cy="5760640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779912" y="6093296"/>
            <a:ext cx="3816424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БОЛЬШОЙ ПЁСТРЫЙ ДЯТЕЛ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\ФОТОАЛЬБОМ\ОКСАНА\МОЯ ПРИРОДА\Живность\Птицы\SDC14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48680"/>
            <a:ext cx="6624736" cy="4968552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427984" y="5877272"/>
            <a:ext cx="208823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ГОРЛИЦА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\Ксюша\Музей\Михайловка\Животные\703263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92696"/>
            <a:ext cx="6602806" cy="4752528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716016" y="5877272"/>
            <a:ext cx="1872208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ФАЗАН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strip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\Ксюша\Музей\Михайловка\Животные\images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48680"/>
            <a:ext cx="6552728" cy="5112568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499992" y="5949280"/>
            <a:ext cx="1944216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СОЙКИ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\Ксюша\Музей\Михайловка\Животные\желтобрюх_an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548680"/>
            <a:ext cx="6731794" cy="4896544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851920" y="5949280"/>
            <a:ext cx="338437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ЖЕЛТОБРЮХИЙ ПОЛОЗ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\Ксюша\Музей\Михайловка\Животные\images (2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908720"/>
            <a:ext cx="6701220" cy="4680520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355976" y="5877272"/>
            <a:ext cx="2160240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 ЯЩЕРИЦА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plu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d\ФОТОАЛЬБОМ\ОКСАНА\МОЯ ПРИРОДА\2017\20170721_2021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6624736" cy="4824536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4860032" y="5949280"/>
            <a:ext cx="1224136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 ЁЖ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d\ФОТОАЛЬБОМ\ОКСАНА\МОЯ ПРИРОДА\2017\Васильевна\image (90).jpg"/>
          <p:cNvPicPr/>
          <p:nvPr/>
        </p:nvPicPr>
        <p:blipFill>
          <a:blip r:embed="rId2" cstate="print"/>
          <a:srcRect l="18109" r="6640" b="18429"/>
          <a:stretch>
            <a:fillRect/>
          </a:stretch>
        </p:blipFill>
        <p:spPr bwMode="auto">
          <a:xfrm>
            <a:off x="2267744" y="548680"/>
            <a:ext cx="6624736" cy="504056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499992" y="5949280"/>
            <a:ext cx="208823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БЕЛКА</a:t>
            </a:r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s://pics.livejournal.com/alex0904/pic/0007zx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15" name="Picture 3" descr="C:\Users\Admin\Pictures\50084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6411429" cy="4752528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139952" y="5877272"/>
            <a:ext cx="208823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СУРОК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UX\Desktop\Первоцветы\Изображение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76672"/>
            <a:ext cx="6720747" cy="5040560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707904" y="5949280"/>
            <a:ext cx="403244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ПРОСТРЕЛ ЧЕРНЕЮЩИЙ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\Ксюша\Музей\Михайловка\Животные\images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64704"/>
            <a:ext cx="6441004" cy="4824536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716016" y="5877272"/>
            <a:ext cx="1512168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КРОТ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\Ксюша\Музей\Михайловка\Животные\za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92696"/>
            <a:ext cx="6624736" cy="4968552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860032" y="5949280"/>
            <a:ext cx="144016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ЗАЯЦ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checke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Pictures\orig-154107758614290066638c53be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692696"/>
            <a:ext cx="6552728" cy="4968552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716016" y="5949280"/>
            <a:ext cx="1512168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 ВОЛК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\ФОТОАЛЬБОМ\ОКСАНА\МОЯ ПРИРОДА\Моя природа\SDC161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6517232" cy="4752528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707904" y="5949280"/>
            <a:ext cx="403244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 КОВЫЛЬ ПЕРЕСТЫЙ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\ФОТОАЛЬБОМ\ОКСАНА\МОЯ ПРИРОДА\Прирола нашего края\Изображение 109.jpg"/>
          <p:cNvPicPr/>
          <p:nvPr/>
        </p:nvPicPr>
        <p:blipFill>
          <a:blip r:embed="rId2" cstate="print"/>
          <a:srcRect b="12806"/>
          <a:stretch>
            <a:fillRect/>
          </a:stretch>
        </p:blipFill>
        <p:spPr bwMode="auto">
          <a:xfrm>
            <a:off x="2195736" y="548680"/>
            <a:ext cx="6768752" cy="4968552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3707904" y="5949280"/>
            <a:ext cx="403244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БЕССМЕРТНИК ПЕСЧАНЫЙ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3635896" y="5949280"/>
            <a:ext cx="396044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БЕССМЕРТНИК ПОЛЕВОЙ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  <p:pic>
        <p:nvPicPr>
          <p:cNvPr id="5" name="Рисунок 4" descr="D:\d\ФОТОАЛЬБОМ\ОКСАНА\МОЯ ПРИРОДА\Моя природа\Изображение 116.jpg"/>
          <p:cNvPicPr/>
          <p:nvPr/>
        </p:nvPicPr>
        <p:blipFill>
          <a:blip r:embed="rId2" cstate="print"/>
          <a:srcRect r="5879" b="13034"/>
          <a:stretch>
            <a:fillRect/>
          </a:stretch>
        </p:blipFill>
        <p:spPr bwMode="auto">
          <a:xfrm>
            <a:off x="2339752" y="692696"/>
            <a:ext cx="6480720" cy="4968552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\ФОТОАЛЬБОМ\ОКСАНА\МОЯ ПРИРОДА\Моя природа\SDC131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88640"/>
            <a:ext cx="4680520" cy="561662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4860032" y="6093296"/>
            <a:ext cx="1872208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КОРОВЯК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\ФОТОАЛЬБОМ\ОКСАНА\МОЯ ПРИРОДА\Моя природа\SDC101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6552728" cy="4968552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860032" y="5949280"/>
            <a:ext cx="16561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/>
                <a:latin typeface="Arial Black"/>
              </a:rPr>
              <a:t> ЧАБРЕЦ 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CC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108</Words>
  <Application>Microsoft Office PowerPoint</Application>
  <PresentationFormat>Экран (4:3)</PresentationFormat>
  <Paragraphs>50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Admin</cp:lastModifiedBy>
  <cp:revision>95</cp:revision>
  <dcterms:created xsi:type="dcterms:W3CDTF">2014-07-24T11:59:25Z</dcterms:created>
  <dcterms:modified xsi:type="dcterms:W3CDTF">2021-04-06T20:22:39Z</dcterms:modified>
</cp:coreProperties>
</file>