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319" r:id="rId2"/>
    <p:sldId id="275" r:id="rId3"/>
    <p:sldId id="298" r:id="rId4"/>
    <p:sldId id="257" r:id="rId5"/>
    <p:sldId id="312" r:id="rId6"/>
    <p:sldId id="315" r:id="rId7"/>
    <p:sldId id="307" r:id="rId8"/>
    <p:sldId id="308" r:id="rId9"/>
    <p:sldId id="30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D12D0-96AD-4B38-A66C-15F25ABA591E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3593-47DC-4B8A-AEC3-7BD71FBF2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12/26/2021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156325"/>
          </a:xfrm>
        </p:spPr>
        <p:txBody>
          <a:bodyPr>
            <a:no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4 а классе на тему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The Past Simple tense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использованием элементов </a:t>
            </a:r>
          </a:p>
          <a:p>
            <a:pPr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биоадекватной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методики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86050" y="1857364"/>
            <a:ext cx="528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 for your work!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s2.livemaster.ru/storage/6e/5e/e6758247b2eb89c1e3952762550t--kartiny-i-panno-lilovaya-pol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40"/>
            <a:ext cx="9144000" cy="91440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86446" y="3214686"/>
            <a:ext cx="16430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Simple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s2.livemaster.ru/storage/6e/5e/e6758247b2eb89c1e3952762550t--kartiny-i-panno-lilovaya-pol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1726"/>
            <a:ext cx="9144000" cy="9144040"/>
          </a:xfrm>
          <a:prstGeom prst="rect">
            <a:avLst/>
          </a:prstGeom>
          <a:noFill/>
        </p:spPr>
      </p:pic>
      <p:pic>
        <p:nvPicPr>
          <p:cNvPr id="9" name="Picture 4" descr="Цветы, Дикие, Цветок, Прир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2643206" cy="200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4143380"/>
            <a:ext cx="2714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       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last week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the day before</a:t>
            </a:r>
          </a:p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yesterday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414338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Simple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929197"/>
            <a:ext cx="364333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last summer     a week ago 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month ago</a:t>
            </a:r>
          </a:p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    last year           yesterday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3214686"/>
            <a:ext cx="828680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paint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GB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cri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</a:t>
            </a:r>
            <a:r>
              <a:rPr lang="en-GB" sz="28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want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listen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GB" sz="28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arriv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wash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collect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smile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      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jump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skat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play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ik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 </a:t>
            </a:r>
            <a:r>
              <a:rPr lang="en-GB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invit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                                </a:t>
            </a:r>
            <a:r>
              <a:rPr lang="en-GB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talk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7" y="0"/>
            <a:ext cx="2143141" cy="2285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5364" name="Picture 4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286000" cy="22193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368" name="AutoShape 8" descr="Картинки по запросу мультяшные кролики и зай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Картинки по запросу мультяшные кролики и зай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2162177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857621" y="1142985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[t]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357298"/>
            <a:ext cx="121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[d]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1285861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[id]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род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7143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14488"/>
            <a:ext cx="11501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swim      do       go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     rode      see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run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went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en-GB" sz="3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sang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came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eat      flew    be    ate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fly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    ran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sing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saw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was/were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took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swam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     </a:t>
            </a:r>
            <a:endParaRPr lang="ru-RU" sz="3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кушать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ходить   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   делать    прийти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петь 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ехать верхом     брать   плавать    быть   летать</a:t>
            </a:r>
            <a:r>
              <a:rPr lang="en-GB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бегать </a:t>
            </a:r>
            <a:endParaRPr lang="ru-RU" sz="3000" dirty="0"/>
          </a:p>
        </p:txBody>
      </p:sp>
      <p:pic>
        <p:nvPicPr>
          <p:cNvPr id="4" name="Picture 5" descr="(40)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214554"/>
            <a:ext cx="500066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watched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TV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yesterday.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тка, Воды Птицы, Летающие До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4071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duck ran a week ago.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ачать картинку Животные, Лошади в телефон бесплатно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4942" y="2571745"/>
            <a:ext cx="3929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horse flew last week.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nimals riding bikes - Google Searc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2862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786454"/>
            <a:ext cx="485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parrot rode a horse last summer.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ute Dancing Cat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1484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, Мопс, Обучение, Прыжки, Пор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5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435768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dog walked yesterday.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45005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Тедди, Медведь, Заседание, Искусст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7"/>
            <a:ext cx="428628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571501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bear watched TV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yesterday.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isten to the song and fill in the missing verbs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the Irish ants arrive?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 the Irish ants arrive? Yes, they did. Yes, they did.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they dance? Did they fly? Yes, they ___. Yes, they did.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 they ride? Did they drive? Did they swim across the sea?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they ___. Yes, they ___. Yes, they ___.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Oh, they ____(come)  to us from Ireland, across the Irish sea.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___ (eat)  all the biscuits.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didn’t eat  the peas.                         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brought us Irish butter, but they didn’t bring us cheese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Oh, they  came to us from Ireland, across the Irish sea.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комп\Мои документы\Мои рисунки\iCA2PET1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1000132" cy="4286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the Irish ants arrive?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Irish ants arrive? Yes, they did. Yes, they did.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they dance? Did they fly? Yes, they did. Yes, they did.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ride? Did they drive? Did they swim across the sea?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they did. Yes, they 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did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Yes, they 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did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Oh, they 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came  to us from Ireland, across the Irish sea.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ate  all the biscuits.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didn’t eat  the peas.                         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brought us Irish butter, but they didn’t bring us cheese.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Oh, they came to us from Ireland, across the Irish sea.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комп\Мои документы\Мои рисунки\iCA2PET1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928694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2365</TotalTime>
  <Words>432</Words>
  <Application>Microsoft Office PowerPoint</Application>
  <PresentationFormat>Экран (4:3)</PresentationFormat>
  <Paragraphs>164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1</cp:lastModifiedBy>
  <cp:revision>88</cp:revision>
  <dcterms:created xsi:type="dcterms:W3CDTF">2013-02-09T19:06:04Z</dcterms:created>
  <dcterms:modified xsi:type="dcterms:W3CDTF">2021-12-26T15:45:34Z</dcterms:modified>
</cp:coreProperties>
</file>