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549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2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1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06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2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20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77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5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8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3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1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8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0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6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2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511C76-1812-4039-8E17-5CF28CC872F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1FCDE6-CCF8-4C9C-B148-387957C3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Федеральный закон </a:t>
            </a:r>
            <a:r>
              <a:rPr lang="ru-RU" sz="6600" dirty="0"/>
              <a:t>«Об образовании в Российской </a:t>
            </a:r>
            <a:r>
              <a:rPr lang="ru-RU" sz="6600" dirty="0" smtClean="0"/>
              <a:t>Федерации»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4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Укажите, какие высшие учебные заведения являются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ведущими классическими университетами.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33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B80E0F"/>
                </a:solidFill>
              </a:rPr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МГУ им. Ломоносова и СПбГУ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6999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77906"/>
            <a:ext cx="10396882" cy="93232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Дополните , Какие уровни 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общего образования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Закрепляются в настоящем законе об образовании: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образование;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начальное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образование;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образование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19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976" y="1447576"/>
            <a:ext cx="10394707" cy="3311189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общее 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3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Укажите уровни </a:t>
            </a:r>
            <a:r>
              <a:rPr lang="ru-RU" dirty="0"/>
              <a:t>профессионального образования: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_______________________________________</a:t>
            </a:r>
          </a:p>
          <a:p>
            <a:r>
              <a:rPr lang="ru-RU" dirty="0" smtClean="0"/>
              <a:t>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52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B80E0F"/>
                </a:solidFill>
              </a:rPr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srgbClr val="B80E0F"/>
              </a:buClr>
            </a:pPr>
            <a:r>
              <a:rPr lang="ru-RU" dirty="0">
                <a:solidFill>
                  <a:prstClr val="black"/>
                </a:solidFill>
              </a:rPr>
              <a:t>Среднее профессиональное образование </a:t>
            </a:r>
          </a:p>
          <a:p>
            <a:pPr lvl="0">
              <a:buClr>
                <a:srgbClr val="B80E0F"/>
              </a:buClr>
            </a:pPr>
            <a:r>
              <a:rPr lang="ru-RU" dirty="0">
                <a:solidFill>
                  <a:prstClr val="black"/>
                </a:solidFill>
              </a:rPr>
              <a:t>Высшее образование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9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основные ступени высшего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_______________</a:t>
            </a:r>
          </a:p>
          <a:p>
            <a:r>
              <a:rPr lang="ru-RU" dirty="0" smtClean="0"/>
              <a:t>_______________</a:t>
            </a:r>
          </a:p>
          <a:p>
            <a:r>
              <a:rPr lang="ru-RU" dirty="0" smtClean="0"/>
              <a:t>_______________</a:t>
            </a:r>
          </a:p>
          <a:p>
            <a:r>
              <a:rPr lang="ru-RU" dirty="0" smtClean="0"/>
              <a:t>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89211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Правильный ответ: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 высшей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7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Укажите термин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равного доступа к образованию для всех обучающихся с учетом разнообразия особых образовательных потребностей и индивидуальных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возможностей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41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B80E0F"/>
                </a:solidFill>
              </a:rPr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976" y="1391592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инклюзивное образование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76081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113</TotalTime>
  <Words>114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Главное мероприятие</vt:lpstr>
      <vt:lpstr>Федеральный закон «Об образовании в Российской Федерации»</vt:lpstr>
      <vt:lpstr>Дополните , Какие уровни общего образования Закрепляются в настоящем законе об образовании:</vt:lpstr>
      <vt:lpstr>Правильный ответ:</vt:lpstr>
      <vt:lpstr>Укажите уровни профессионального образования:  </vt:lpstr>
      <vt:lpstr>Правильный ответ:</vt:lpstr>
      <vt:lpstr>Назовите основные ступени высшего образования</vt:lpstr>
      <vt:lpstr>Правильный ответ:</vt:lpstr>
      <vt:lpstr>Укажите термин</vt:lpstr>
      <vt:lpstr>Правильный ответ:</vt:lpstr>
      <vt:lpstr>Укажите, какие высшие учебные заведения являются ведущими классическими университетами.</vt:lpstr>
      <vt:lpstr>Правильный ответ: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об образовании</dc:title>
  <dc:creator>1</dc:creator>
  <cp:lastModifiedBy>Пользователь Windows</cp:lastModifiedBy>
  <cp:revision>6</cp:revision>
  <dcterms:created xsi:type="dcterms:W3CDTF">2017-01-21T06:42:12Z</dcterms:created>
  <dcterms:modified xsi:type="dcterms:W3CDTF">2018-11-06T16:43:28Z</dcterms:modified>
</cp:coreProperties>
</file>