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8A216A-A95A-4F00-B5F9-FB2F9680B8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C352BE3-A572-4F5D-B646-26A4453C48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F00A75-204F-466D-9171-0C8EE31CD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5060-4427-4ECC-85ED-50CAE4239DFD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378D11-3E2D-41AE-8B5F-77D6B5079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B90BE3-3074-40CD-A747-C8DE46624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D47A-4F73-4525-A7A5-0E4D6F7630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669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52C4D8-F9C4-469C-BAD4-E4CCD8A57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DD0C1B0-6242-4F4E-8333-C0908A7B20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82EB5B3-34A7-485A-83BC-0A6A9BF9C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5060-4427-4ECC-85ED-50CAE4239DFD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FF979A-A091-45EC-9454-B6B8D132F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6A1F6C-B069-4EBE-A6A8-1C45AEA05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D47A-4F73-4525-A7A5-0E4D6F7630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575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FD150FF-8FC3-49AA-ADEF-7A6498235F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BDA3D97-45AB-4740-BD35-9E946B0EC4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15CBB4-3AC4-4126-BF5B-6CC95D6D0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5060-4427-4ECC-85ED-50CAE4239DFD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68A48E-DA27-46F2-AF2D-69F8B4D1B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2A798E-EAD3-4D7A-8EF0-D579D1749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D47A-4F73-4525-A7A5-0E4D6F7630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757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22BEAB-32F0-4AC5-9C17-3EC958FA0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11288A-C2B8-41FA-B25F-29C64D96A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3F305E-5539-4046-8E05-EBA4968CB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5060-4427-4ECC-85ED-50CAE4239DFD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E1BE7C-0A2C-4D03-BC3D-F4DE5E0C3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8F6E95-2D85-4D08-B55D-0D615028E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D47A-4F73-4525-A7A5-0E4D6F7630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738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029207-CA07-49C4-B87F-DCF2E92E7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E1EE67C-E19A-413D-909E-7AFB2A2E4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5AA667-4F25-472F-9CE2-6DF112215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5060-4427-4ECC-85ED-50CAE4239DFD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2D0E58-32CF-4093-B56A-D021393CB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8F3A45-FD28-4AF2-A384-C34B83832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D47A-4F73-4525-A7A5-0E4D6F7630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483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38B532-2200-446F-B1C2-F71303B5B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679675-2EF7-47D1-8063-C8A11F6343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931B293-1B68-4FE2-AF6A-239212ECAD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D6DEA85-3ADB-4684-8DAD-EDCF88040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5060-4427-4ECC-85ED-50CAE4239DFD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86EEA6B-F690-40BF-9F9D-C3DD1CE07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548D7F-9A8A-43F0-AD9D-7CC23A5B7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D47A-4F73-4525-A7A5-0E4D6F7630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383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8A164A-AF52-44D4-9B7D-99606C1DF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D4199FE-4861-44C2-9A4E-464E9BB4F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D466464-999B-43E4-BB61-F9EDF29AAB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F5A223B-B846-4D62-B0D8-1ED8173071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7E1B297-7B7E-49C9-96FC-2110192612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33923F2-5CCA-4733-8D0E-AFBB11DFB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5060-4427-4ECC-85ED-50CAE4239DFD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FCF69BF-C6E6-4886-B42B-2743E2E36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5BAE363-BFD6-4B35-8E14-A4B1410C6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D47A-4F73-4525-A7A5-0E4D6F7630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26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B0E3EA-5CA5-41E5-978D-F2E49BC50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40D04AF-3230-43B5-A9C6-561EC4150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5060-4427-4ECC-85ED-50CAE4239DFD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08AC43A-A001-410A-99AD-47661EC0C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F147F51-D2A7-431C-B4C3-8EB4763FD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D47A-4F73-4525-A7A5-0E4D6F7630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055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F1584BB-0D30-462B-AB75-C5FFEE924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5060-4427-4ECC-85ED-50CAE4239DFD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81E68E8-7A49-4223-9437-120232C71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98E85B6-6A68-4A84-85EB-ECE6E78AE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D47A-4F73-4525-A7A5-0E4D6F7630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91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90E4DD-4205-436A-A1F9-A21F6B5E4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E06B94-E07C-4CB4-8CAA-A43CABD0F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0E3C77E-D052-46AC-8965-5240DE5AFD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C9D5C70-9FB7-4829-9AD0-5E36C4931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5060-4427-4ECC-85ED-50CAE4239DFD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4B1A335-4DD9-49D3-8A67-490587DC8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8BD5DF4-73C3-443B-A84E-BA520FF9A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D47A-4F73-4525-A7A5-0E4D6F7630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09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973D17-C678-40EA-BADA-C2322244F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A5AAF72-A84A-431E-B169-07CC408D4A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B050E0C-2352-4923-8DD4-3C9CC49E8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911EEDA-8EFB-49C1-968D-B10723D2B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5060-4427-4ECC-85ED-50CAE4239DFD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2F3AFE4-60D3-40E3-B318-F0973E7E4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356EC04-864B-4B0E-9D48-3DFC3B2DA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D47A-4F73-4525-A7A5-0E4D6F7630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108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1DB7B0-B398-45D0-B5D0-EF33D458D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1071067-089C-4274-B166-513BB5655F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5C3E33-ABE4-4244-9030-052E981838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B5060-4427-4ECC-85ED-50CAE4239DFD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6F3A2B-45FB-460E-908A-8F4F2D655B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45F686-80CA-4E75-A35E-E94FFD5718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7D47A-4F73-4525-A7A5-0E4D6F7630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715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BDF26-0F5A-447B-855E-DC6CBF7DA7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0" dirty="0">
                <a:solidFill>
                  <a:srgbClr val="2D2D2D"/>
                </a:solidFill>
                <a:effectLst/>
                <a:latin typeface="Montserrat" panose="00000500000000000000" pitchFamily="2" charset="-52"/>
              </a:rPr>
              <a:t>Техника безопасности при работе на сверлильном станке</a:t>
            </a:r>
            <a:br>
              <a:rPr lang="ru-RU" b="1" i="0" dirty="0">
                <a:solidFill>
                  <a:srgbClr val="2D2D2D"/>
                </a:solidFill>
                <a:effectLst/>
                <a:latin typeface="Montserrat" panose="00000500000000000000" pitchFamily="2" charset="-52"/>
              </a:rPr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BAFC474-0D51-49E6-B4CF-B347C4CC23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Составитель – Фомин А.А.</a:t>
            </a:r>
          </a:p>
        </p:txBody>
      </p:sp>
    </p:spTree>
    <p:extLst>
      <p:ext uri="{BB962C8B-B14F-4D97-AF65-F5344CB8AC3E}">
        <p14:creationId xmlns:p14="http://schemas.microsoft.com/office/powerpoint/2010/main" val="35473101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Тема Office</vt:lpstr>
      <vt:lpstr>Техника безопасности при работе на сверлильном станке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Техника безопасности при работе на сверлильном станке </dc:title>
  <dc:creator>Honor</dc:creator>
  <cp:lastModifiedBy>Honor</cp:lastModifiedBy>
  <cp:revision>1</cp:revision>
  <dcterms:created xsi:type="dcterms:W3CDTF">2023-10-22T07:14:48Z</dcterms:created>
  <dcterms:modified xsi:type="dcterms:W3CDTF">2023-10-22T07:14:51Z</dcterms:modified>
</cp:coreProperties>
</file>