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sldIdLst>
    <p:sldId id="273" r:id="rId3"/>
    <p:sldId id="256" r:id="rId4"/>
    <p:sldId id="278" r:id="rId5"/>
    <p:sldId id="257" r:id="rId6"/>
    <p:sldId id="258" r:id="rId7"/>
    <p:sldId id="259" r:id="rId8"/>
    <p:sldId id="276" r:id="rId9"/>
    <p:sldId id="274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45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86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03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B54F8-0C50-41EC-87F2-D31D2B873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6C5C-8FE2-452D-8C05-F922F2D27358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81C814-28F2-4A19-BE2F-6CF3C1D29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6B249-C71B-4402-A89F-8EA81B613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0586B-D0A3-4A13-AC2B-6D31FDFFA45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2049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7967C-E968-4C78-AA1E-2F7329DC8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F16C-7010-4CDD-BD5D-3618B1B93B17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71C00-908A-45B9-93CE-2035B792C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7FD39-5254-4654-BFC0-9C5CB11D3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80FF3-CBAF-4672-9CEE-8459E55F843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6150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B95DD-B44B-475E-BF5F-098A11CA7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AF6F-F7E4-4774-AD49-CE33D799B8D9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02A02E-6D04-438E-918C-B0C3B1DD2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23A5F-47FC-4C2E-9509-8C485B0D0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1833C-8C87-4439-BD22-31DB0016F1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8190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AD5AC-D455-4069-8A89-4CC5D8A16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8D68-90CA-4CA3-AA87-360B70260B19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66260-4C82-434D-9B22-FA1461B98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9C79A-D20F-4030-8D7E-FA1272AF4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281DB-15A2-493B-B7DF-5E2EB7815D0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4104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3A9AD3-F5C5-4219-86AF-DC8E9BD3D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1594-0D28-4E24-B8EF-66FBD20B7D0A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38CE9A-4BFB-4574-AC82-12ABCBE3C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10F1BA-8D41-46EB-A549-928A4AD9E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5F35-D7D9-45CD-9B54-D56E08434C7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1768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8E1E4E-F88D-4DD2-98AF-5597F899B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D78E-0E79-45FB-BAE7-F32BC0EF18FB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AF72E-3D75-4833-8BC3-D53B7E385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6468C4-42E6-4747-8BC3-16A640884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08F8E-3214-4B68-9672-BEC543362AF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0546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C810D-60D9-4C61-BF4E-C81F4E9FB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0DCB-24B7-4BD2-A5FA-75BAECEF5F2E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E2FB80-61BE-441F-9D1C-338178B41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8BE276-EA50-42C3-9137-CDA409074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4B2EC-180C-48CA-8423-9576CC69282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4713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20141-C55A-488D-AF48-7199E2081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A2D1-3BF5-45AA-A10C-3893BF4093D6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5E01B-6149-446E-8E75-BA66FABA7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25129-ECCA-4591-BA55-78A1FF8C2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0ADDC-ECCA-4BD8-9C9B-058AD828D95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5976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480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2A5C4-EA8D-4BF4-B61A-926651FF5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8AB9-93DA-4EBC-81CD-42B92A0CF46E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EF3BB-711E-4C00-A556-E09216DD4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C3678-13A1-4206-A4C9-3707D798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AB5F-F64C-45B8-B106-545A135B1F1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7664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4B0D9-522C-42B8-B1F0-61349A3CF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1346-29B3-45E1-86F0-251EC7A21208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09883-AA4B-4EFF-BB0B-6443DB1E0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CA3DA-0B08-4C10-8D02-F9B1A11F8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E0C1-7516-4B16-A2CE-CA9917934EC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5539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7F764-3E71-48E6-A8AA-0C14497F5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E294A-C514-444F-A1BB-C0EAA7714127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96D71-64D6-419F-9D1F-B71361DA5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C47A9-DE5E-4C8B-8281-F6F47A938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DE0C5-1B35-4AE6-80F6-1155B1F24E1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0491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лавие, диаграма и графична кол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графична колекция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bg-B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B4576-BCB6-431F-9CD0-BAFF3730B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847C-D140-4091-9ADE-D26FEC244B57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B8F8C-9A4C-44CC-A1AC-F7B29B1E2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5709B-2E7A-437D-B67A-D312E6614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E747-181C-4EC5-A2BF-6DAAF2D4D68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643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A97D1-EF57-43BE-BD0E-1C8CBE9F2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4F6A-2CF6-4769-B7BD-916467299D35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B2023-DA25-455F-802D-059213A4D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C4E3B-439B-44E9-AEFF-AEA7651A8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C4A58-6210-4285-8371-FF82AB8C819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395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443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580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8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04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037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348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282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989806E-8E94-473C-AEE7-BE6F15F85533}" type="datetime1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0D3F5C-C396-46A3-AC33-C985722E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C3A69B-E721-4A68-83DD-D8039F7FF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D454C8F-95E0-431C-9F0D-74E9EE813D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1875E44-21E5-4781-98AA-1EBCB4E5ACD3}" type="datetime1">
              <a:rPr lang="bg-BG"/>
              <a:pPr>
                <a:defRPr/>
              </a:pPr>
              <a:t>14.11.2021 г.</a:t>
            </a:fld>
            <a:endParaRPr lang="bg-BG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2921A00-1452-41C9-AF9A-687B5692D5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B275865-28D3-474A-BCEB-45243D1748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3DD7E6-8527-45BE-B853-186F2C04F45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203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>
            <a:extLst>
              <a:ext uri="{FF2B5EF4-FFF2-40B4-BE49-F238E27FC236}">
                <a16:creationId xmlns:a16="http://schemas.microsoft.com/office/drawing/2014/main" id="{F17ABDAB-D594-4CF2-94B7-F9C35C051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515252"/>
            <a:ext cx="8532812" cy="2160588"/>
          </a:xfrm>
        </p:spPr>
        <p:txBody>
          <a:bodyPr/>
          <a:lstStyle/>
          <a:p>
            <a:pPr eaLnBrk="1" hangingPunct="1">
              <a:defRPr/>
            </a:pPr>
            <a:r>
              <a:rPr lang="bg-BG" sz="8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</a:t>
            </a:r>
            <a:r>
              <a:rPr lang="bg-BG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начинается</a:t>
            </a:r>
            <a:r>
              <a:rPr lang="bg-BG" sz="8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bg-BG" sz="8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</a:t>
            </a:r>
            <a:endParaRPr lang="bg-BG" sz="8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3529552-5F24-4F2A-ABF9-E0B62232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12" y="3181801"/>
            <a:ext cx="6263377" cy="313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533DD99-DA6A-4F80-AB9E-50BDC20C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8" y="565573"/>
            <a:ext cx="11618842" cy="5734474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4DC3AC0-A7F2-493D-BAC5-660EBB5A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713" y="1434961"/>
            <a:ext cx="3141594" cy="2762436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904AC1F6-CAEA-4B9D-8EBC-7E78CED9106D}"/>
              </a:ext>
            </a:extLst>
          </p:cNvPr>
          <p:cNvSpPr txBox="1"/>
          <p:nvPr/>
        </p:nvSpPr>
        <p:spPr>
          <a:xfrm>
            <a:off x="8955158" y="2842591"/>
            <a:ext cx="25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Домашнее</a:t>
            </a:r>
            <a:r>
              <a:rPr lang="bg-BG" dirty="0">
                <a:latin typeface="Comic Sans MS" panose="030F0702030302020204" pitchFamily="66" charset="0"/>
              </a:rPr>
              <a:t> 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255571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B92EE08-B3B7-415C-B6FB-157094B5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7" y="926047"/>
            <a:ext cx="6339149" cy="333144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60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Свободное</a:t>
            </a:r>
            <a:r>
              <a:rPr lang="bg-BG" sz="6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время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F46EB4E-1132-49DA-AF32-3DE2510C1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99" y="3821953"/>
            <a:ext cx="8193943" cy="1148505"/>
          </a:xfrm>
        </p:spPr>
        <p:txBody>
          <a:bodyPr anchor="b">
            <a:normAutofit/>
          </a:bodyPr>
          <a:lstStyle/>
          <a:p>
            <a:r>
              <a:rPr lang="bg-BG" sz="3200" dirty="0" err="1">
                <a:solidFill>
                  <a:srgbClr val="7030A0"/>
                </a:solidFill>
              </a:rPr>
              <a:t>Кто</a:t>
            </a:r>
            <a:r>
              <a:rPr lang="bg-BG" sz="3200" dirty="0">
                <a:solidFill>
                  <a:srgbClr val="7030A0"/>
                </a:solidFill>
              </a:rPr>
              <a:t> </a:t>
            </a:r>
            <a:r>
              <a:rPr lang="bg-BG" sz="3200" dirty="0" err="1">
                <a:solidFill>
                  <a:srgbClr val="7030A0"/>
                </a:solidFill>
              </a:rPr>
              <a:t>куда</a:t>
            </a:r>
            <a:r>
              <a:rPr lang="bg-BG" sz="3200" dirty="0">
                <a:solidFill>
                  <a:srgbClr val="7030A0"/>
                </a:solidFill>
              </a:rPr>
              <a:t> </a:t>
            </a:r>
            <a:r>
              <a:rPr lang="bg-BG" sz="3200" dirty="0" err="1">
                <a:solidFill>
                  <a:srgbClr val="7030A0"/>
                </a:solidFill>
              </a:rPr>
              <a:t>пош</a:t>
            </a:r>
            <a:r>
              <a:rPr lang="bg-BG" sz="19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Ё</a:t>
            </a:r>
            <a:r>
              <a:rPr lang="bg-BG" sz="3200" dirty="0" err="1">
                <a:solidFill>
                  <a:srgbClr val="7030A0"/>
                </a:solidFill>
              </a:rPr>
              <a:t>л</a:t>
            </a:r>
            <a:r>
              <a:rPr lang="bg-BG" sz="3200" dirty="0">
                <a:solidFill>
                  <a:srgbClr val="7030A0"/>
                </a:solidFill>
              </a:rPr>
              <a:t> и </a:t>
            </a:r>
            <a:r>
              <a:rPr lang="bg-BG" sz="3200" dirty="0" err="1">
                <a:solidFill>
                  <a:srgbClr val="7030A0"/>
                </a:solidFill>
              </a:rPr>
              <a:t>откуда</a:t>
            </a:r>
            <a:r>
              <a:rPr lang="bg-BG" sz="3200" dirty="0">
                <a:solidFill>
                  <a:srgbClr val="7030A0"/>
                </a:solidFill>
              </a:rPr>
              <a:t> </a:t>
            </a:r>
            <a:r>
              <a:rPr lang="bg-BG" sz="3200" dirty="0" err="1">
                <a:solidFill>
                  <a:srgbClr val="7030A0"/>
                </a:solidFill>
              </a:rPr>
              <a:t>вернулся</a:t>
            </a:r>
            <a:r>
              <a:rPr lang="bg-BG" sz="3200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Picture 3" descr="Песочные часы на плоской поверхности">
            <a:extLst>
              <a:ext uri="{FF2B5EF4-FFF2-40B4-BE49-F238E27FC236}">
                <a16:creationId xmlns:a16="http://schemas.microsoft.com/office/drawing/2014/main" id="{C5D832D8-755C-4604-8FF0-09888375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0" r="11380"/>
          <a:stretch/>
        </p:blipFill>
        <p:spPr>
          <a:xfrm>
            <a:off x="7969541" y="352728"/>
            <a:ext cx="3843494" cy="333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9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ED767-7180-427E-A533-1AB42E83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072497">
            <a:off x="5318138" y="2757184"/>
            <a:ext cx="5364444" cy="1356360"/>
          </a:xfrm>
          <a:custGeom>
            <a:avLst/>
            <a:gdLst>
              <a:gd name="connsiteX0" fmla="*/ 0 w 5364444"/>
              <a:gd name="connsiteY0" fmla="*/ 0 h 1356360"/>
              <a:gd name="connsiteX1" fmla="*/ 596049 w 5364444"/>
              <a:gd name="connsiteY1" fmla="*/ 0 h 1356360"/>
              <a:gd name="connsiteX2" fmla="*/ 1084810 w 5364444"/>
              <a:gd name="connsiteY2" fmla="*/ 0 h 1356360"/>
              <a:gd name="connsiteX3" fmla="*/ 1519926 w 5364444"/>
              <a:gd name="connsiteY3" fmla="*/ 0 h 1356360"/>
              <a:gd name="connsiteX4" fmla="*/ 2223264 w 5364444"/>
              <a:gd name="connsiteY4" fmla="*/ 0 h 1356360"/>
              <a:gd name="connsiteX5" fmla="*/ 2765669 w 5364444"/>
              <a:gd name="connsiteY5" fmla="*/ 0 h 1356360"/>
              <a:gd name="connsiteX6" fmla="*/ 3361718 w 5364444"/>
              <a:gd name="connsiteY6" fmla="*/ 0 h 1356360"/>
              <a:gd name="connsiteX7" fmla="*/ 3957768 w 5364444"/>
              <a:gd name="connsiteY7" fmla="*/ 0 h 1356360"/>
              <a:gd name="connsiteX8" fmla="*/ 4500172 w 5364444"/>
              <a:gd name="connsiteY8" fmla="*/ 0 h 1356360"/>
              <a:gd name="connsiteX9" fmla="*/ 5364444 w 5364444"/>
              <a:gd name="connsiteY9" fmla="*/ 0 h 1356360"/>
              <a:gd name="connsiteX10" fmla="*/ 5364444 w 5364444"/>
              <a:gd name="connsiteY10" fmla="*/ 465684 h 1356360"/>
              <a:gd name="connsiteX11" fmla="*/ 5364444 w 5364444"/>
              <a:gd name="connsiteY11" fmla="*/ 944931 h 1356360"/>
              <a:gd name="connsiteX12" fmla="*/ 5364444 w 5364444"/>
              <a:gd name="connsiteY12" fmla="*/ 1356360 h 1356360"/>
              <a:gd name="connsiteX13" fmla="*/ 4929328 w 5364444"/>
              <a:gd name="connsiteY13" fmla="*/ 1356360 h 1356360"/>
              <a:gd name="connsiteX14" fmla="*/ 4225990 w 5364444"/>
              <a:gd name="connsiteY14" fmla="*/ 1356360 h 1356360"/>
              <a:gd name="connsiteX15" fmla="*/ 3737229 w 5364444"/>
              <a:gd name="connsiteY15" fmla="*/ 1356360 h 1356360"/>
              <a:gd name="connsiteX16" fmla="*/ 3302113 w 5364444"/>
              <a:gd name="connsiteY16" fmla="*/ 1356360 h 1356360"/>
              <a:gd name="connsiteX17" fmla="*/ 2598775 w 5364444"/>
              <a:gd name="connsiteY17" fmla="*/ 1356360 h 1356360"/>
              <a:gd name="connsiteX18" fmla="*/ 1949081 w 5364444"/>
              <a:gd name="connsiteY18" fmla="*/ 1356360 h 1356360"/>
              <a:gd name="connsiteX19" fmla="*/ 1245743 w 5364444"/>
              <a:gd name="connsiteY19" fmla="*/ 1356360 h 1356360"/>
              <a:gd name="connsiteX20" fmla="*/ 596049 w 5364444"/>
              <a:gd name="connsiteY20" fmla="*/ 1356360 h 1356360"/>
              <a:gd name="connsiteX21" fmla="*/ 0 w 5364444"/>
              <a:gd name="connsiteY21" fmla="*/ 1356360 h 1356360"/>
              <a:gd name="connsiteX22" fmla="*/ 0 w 5364444"/>
              <a:gd name="connsiteY22" fmla="*/ 944931 h 1356360"/>
              <a:gd name="connsiteX23" fmla="*/ 0 w 5364444"/>
              <a:gd name="connsiteY23" fmla="*/ 479247 h 1356360"/>
              <a:gd name="connsiteX24" fmla="*/ 0 w 5364444"/>
              <a:gd name="connsiteY24" fmla="*/ 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64444" h="1356360" fill="none" extrusionOk="0">
                <a:moveTo>
                  <a:pt x="0" y="0"/>
                </a:moveTo>
                <a:cubicBezTo>
                  <a:pt x="214836" y="-52704"/>
                  <a:pt x="469334" y="36069"/>
                  <a:pt x="596049" y="0"/>
                </a:cubicBezTo>
                <a:cubicBezTo>
                  <a:pt x="722764" y="-36069"/>
                  <a:pt x="949761" y="19458"/>
                  <a:pt x="1084810" y="0"/>
                </a:cubicBezTo>
                <a:cubicBezTo>
                  <a:pt x="1219859" y="-19458"/>
                  <a:pt x="1303711" y="49688"/>
                  <a:pt x="1519926" y="0"/>
                </a:cubicBezTo>
                <a:cubicBezTo>
                  <a:pt x="1736141" y="-49688"/>
                  <a:pt x="2034546" y="59215"/>
                  <a:pt x="2223264" y="0"/>
                </a:cubicBezTo>
                <a:cubicBezTo>
                  <a:pt x="2411982" y="-59215"/>
                  <a:pt x="2651470" y="28793"/>
                  <a:pt x="2765669" y="0"/>
                </a:cubicBezTo>
                <a:cubicBezTo>
                  <a:pt x="2879868" y="-28793"/>
                  <a:pt x="3213200" y="54074"/>
                  <a:pt x="3361718" y="0"/>
                </a:cubicBezTo>
                <a:cubicBezTo>
                  <a:pt x="3510236" y="-54074"/>
                  <a:pt x="3710663" y="67550"/>
                  <a:pt x="3957768" y="0"/>
                </a:cubicBezTo>
                <a:cubicBezTo>
                  <a:pt x="4204873" y="-67550"/>
                  <a:pt x="4364337" y="23279"/>
                  <a:pt x="4500172" y="0"/>
                </a:cubicBezTo>
                <a:cubicBezTo>
                  <a:pt x="4636007" y="-23279"/>
                  <a:pt x="5156402" y="93760"/>
                  <a:pt x="5364444" y="0"/>
                </a:cubicBezTo>
                <a:cubicBezTo>
                  <a:pt x="5412197" y="107776"/>
                  <a:pt x="5352471" y="364710"/>
                  <a:pt x="5364444" y="465684"/>
                </a:cubicBezTo>
                <a:cubicBezTo>
                  <a:pt x="5376417" y="566658"/>
                  <a:pt x="5322778" y="802348"/>
                  <a:pt x="5364444" y="944931"/>
                </a:cubicBezTo>
                <a:cubicBezTo>
                  <a:pt x="5406110" y="1087514"/>
                  <a:pt x="5355890" y="1176540"/>
                  <a:pt x="5364444" y="1356360"/>
                </a:cubicBezTo>
                <a:cubicBezTo>
                  <a:pt x="5206467" y="1394257"/>
                  <a:pt x="5023729" y="1338002"/>
                  <a:pt x="4929328" y="1356360"/>
                </a:cubicBezTo>
                <a:cubicBezTo>
                  <a:pt x="4834927" y="1374718"/>
                  <a:pt x="4422594" y="1304565"/>
                  <a:pt x="4225990" y="1356360"/>
                </a:cubicBezTo>
                <a:cubicBezTo>
                  <a:pt x="4029386" y="1408155"/>
                  <a:pt x="3847438" y="1351944"/>
                  <a:pt x="3737229" y="1356360"/>
                </a:cubicBezTo>
                <a:cubicBezTo>
                  <a:pt x="3627020" y="1360776"/>
                  <a:pt x="3397490" y="1315384"/>
                  <a:pt x="3302113" y="1356360"/>
                </a:cubicBezTo>
                <a:cubicBezTo>
                  <a:pt x="3206736" y="1397336"/>
                  <a:pt x="2855258" y="1338094"/>
                  <a:pt x="2598775" y="1356360"/>
                </a:cubicBezTo>
                <a:cubicBezTo>
                  <a:pt x="2342292" y="1374626"/>
                  <a:pt x="2173728" y="1330184"/>
                  <a:pt x="1949081" y="1356360"/>
                </a:cubicBezTo>
                <a:cubicBezTo>
                  <a:pt x="1724434" y="1382536"/>
                  <a:pt x="1537387" y="1324316"/>
                  <a:pt x="1245743" y="1356360"/>
                </a:cubicBezTo>
                <a:cubicBezTo>
                  <a:pt x="954099" y="1388404"/>
                  <a:pt x="861624" y="1295212"/>
                  <a:pt x="596049" y="1356360"/>
                </a:cubicBezTo>
                <a:cubicBezTo>
                  <a:pt x="330474" y="1417508"/>
                  <a:pt x="231557" y="1340887"/>
                  <a:pt x="0" y="1356360"/>
                </a:cubicBezTo>
                <a:cubicBezTo>
                  <a:pt x="-44975" y="1208678"/>
                  <a:pt x="34544" y="1132990"/>
                  <a:pt x="0" y="944931"/>
                </a:cubicBezTo>
                <a:cubicBezTo>
                  <a:pt x="-34544" y="756872"/>
                  <a:pt x="19105" y="653070"/>
                  <a:pt x="0" y="479247"/>
                </a:cubicBezTo>
                <a:cubicBezTo>
                  <a:pt x="-19105" y="305424"/>
                  <a:pt x="41913" y="198315"/>
                  <a:pt x="0" y="0"/>
                </a:cubicBezTo>
                <a:close/>
              </a:path>
              <a:path w="5364444" h="1356360" stroke="0" extrusionOk="0">
                <a:moveTo>
                  <a:pt x="0" y="0"/>
                </a:moveTo>
                <a:cubicBezTo>
                  <a:pt x="195217" y="-11134"/>
                  <a:pt x="431435" y="5639"/>
                  <a:pt x="703338" y="0"/>
                </a:cubicBezTo>
                <a:cubicBezTo>
                  <a:pt x="975241" y="-5639"/>
                  <a:pt x="1033641" y="21790"/>
                  <a:pt x="1299388" y="0"/>
                </a:cubicBezTo>
                <a:cubicBezTo>
                  <a:pt x="1565135" y="-21790"/>
                  <a:pt x="1614530" y="47337"/>
                  <a:pt x="1895437" y="0"/>
                </a:cubicBezTo>
                <a:cubicBezTo>
                  <a:pt x="2176344" y="-47337"/>
                  <a:pt x="2154460" y="41399"/>
                  <a:pt x="2384197" y="0"/>
                </a:cubicBezTo>
                <a:cubicBezTo>
                  <a:pt x="2613934" y="-41399"/>
                  <a:pt x="2654766" y="43067"/>
                  <a:pt x="2872958" y="0"/>
                </a:cubicBezTo>
                <a:cubicBezTo>
                  <a:pt x="3091150" y="-43067"/>
                  <a:pt x="3323326" y="78543"/>
                  <a:pt x="3576296" y="0"/>
                </a:cubicBezTo>
                <a:cubicBezTo>
                  <a:pt x="3829266" y="-78543"/>
                  <a:pt x="3978044" y="17272"/>
                  <a:pt x="4172345" y="0"/>
                </a:cubicBezTo>
                <a:cubicBezTo>
                  <a:pt x="4366646" y="-17272"/>
                  <a:pt x="4448061" y="15909"/>
                  <a:pt x="4714750" y="0"/>
                </a:cubicBezTo>
                <a:cubicBezTo>
                  <a:pt x="4981440" y="-15909"/>
                  <a:pt x="5157617" y="4722"/>
                  <a:pt x="5364444" y="0"/>
                </a:cubicBezTo>
                <a:cubicBezTo>
                  <a:pt x="5375224" y="168751"/>
                  <a:pt x="5330527" y="246575"/>
                  <a:pt x="5364444" y="411429"/>
                </a:cubicBezTo>
                <a:cubicBezTo>
                  <a:pt x="5398361" y="576283"/>
                  <a:pt x="5347510" y="678852"/>
                  <a:pt x="5364444" y="836422"/>
                </a:cubicBezTo>
                <a:cubicBezTo>
                  <a:pt x="5381378" y="993992"/>
                  <a:pt x="5308330" y="1126435"/>
                  <a:pt x="5364444" y="1356360"/>
                </a:cubicBezTo>
                <a:cubicBezTo>
                  <a:pt x="5125392" y="1436374"/>
                  <a:pt x="4830497" y="1344227"/>
                  <a:pt x="4661106" y="1356360"/>
                </a:cubicBezTo>
                <a:cubicBezTo>
                  <a:pt x="4491715" y="1368493"/>
                  <a:pt x="4346539" y="1326444"/>
                  <a:pt x="4065056" y="1356360"/>
                </a:cubicBezTo>
                <a:cubicBezTo>
                  <a:pt x="3783573" y="1386276"/>
                  <a:pt x="3797752" y="1354556"/>
                  <a:pt x="3629940" y="1356360"/>
                </a:cubicBezTo>
                <a:cubicBezTo>
                  <a:pt x="3462128" y="1358164"/>
                  <a:pt x="3323460" y="1334614"/>
                  <a:pt x="3033891" y="1356360"/>
                </a:cubicBezTo>
                <a:cubicBezTo>
                  <a:pt x="2744322" y="1378106"/>
                  <a:pt x="2730766" y="1320277"/>
                  <a:pt x="2598775" y="1356360"/>
                </a:cubicBezTo>
                <a:cubicBezTo>
                  <a:pt x="2466784" y="1392443"/>
                  <a:pt x="2275623" y="1336215"/>
                  <a:pt x="2163659" y="1356360"/>
                </a:cubicBezTo>
                <a:cubicBezTo>
                  <a:pt x="2051695" y="1376505"/>
                  <a:pt x="1712110" y="1279590"/>
                  <a:pt x="1460321" y="1356360"/>
                </a:cubicBezTo>
                <a:cubicBezTo>
                  <a:pt x="1208532" y="1433130"/>
                  <a:pt x="1179369" y="1293218"/>
                  <a:pt x="917916" y="1356360"/>
                </a:cubicBezTo>
                <a:cubicBezTo>
                  <a:pt x="656463" y="1419502"/>
                  <a:pt x="230032" y="1293239"/>
                  <a:pt x="0" y="1356360"/>
                </a:cubicBezTo>
                <a:cubicBezTo>
                  <a:pt x="-31673" y="1181023"/>
                  <a:pt x="14489" y="1031098"/>
                  <a:pt x="0" y="877113"/>
                </a:cubicBezTo>
                <a:cubicBezTo>
                  <a:pt x="-14489" y="723128"/>
                  <a:pt x="25635" y="627176"/>
                  <a:pt x="0" y="438556"/>
                </a:cubicBezTo>
                <a:cubicBezTo>
                  <a:pt x="-25635" y="249936"/>
                  <a:pt x="51591" y="206163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6105824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Прочитаем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вместе</a:t>
            </a:r>
            <a:r>
              <a:rPr lang="bg-BG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A0F009A3-AAB5-46BC-8422-AAF4D709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35" y="857675"/>
            <a:ext cx="4029173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D184FB4-2CDE-4B98-9412-4B06A240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85" y="263226"/>
            <a:ext cx="9955810" cy="4408044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3498F23-13DA-434E-BE28-3EEE73E0BE92}"/>
              </a:ext>
            </a:extLst>
          </p:cNvPr>
          <p:cNvSpPr txBox="1"/>
          <p:nvPr/>
        </p:nvSpPr>
        <p:spPr>
          <a:xfrm>
            <a:off x="1333850" y="4840448"/>
            <a:ext cx="287742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anose="030F0702030302020204" pitchFamily="66" charset="0"/>
              </a:rPr>
              <a:t>Где </a:t>
            </a:r>
            <a:r>
              <a:rPr lang="bg-BG" dirty="0" err="1">
                <a:latin typeface="Comic Sans MS" panose="030F0702030302020204" pitchFamily="66" charset="0"/>
              </a:rPr>
              <a:t>был</a:t>
            </a:r>
            <a:r>
              <a:rPr lang="bg-BG" dirty="0">
                <a:latin typeface="Comic Sans MS" panose="030F0702030302020204" pitchFamily="66" charset="0"/>
              </a:rPr>
              <a:t> Костя?</a:t>
            </a:r>
          </a:p>
          <a:p>
            <a:r>
              <a:rPr lang="bg-BG" dirty="0">
                <a:latin typeface="Comic Sans MS" panose="030F0702030302020204" pitchFamily="66" charset="0"/>
              </a:rPr>
              <a:t>Где </a:t>
            </a:r>
            <a:r>
              <a:rPr lang="bg-BG" dirty="0" err="1">
                <a:latin typeface="Comic Sans MS" panose="030F0702030302020204" pitchFamily="66" charset="0"/>
              </a:rPr>
              <a:t>хочет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обедать</a:t>
            </a:r>
            <a:r>
              <a:rPr lang="bg-BG" dirty="0">
                <a:latin typeface="Comic Sans MS" panose="030F0702030302020204" pitchFamily="66" charset="0"/>
              </a:rPr>
              <a:t> Костя?</a:t>
            </a:r>
          </a:p>
          <a:p>
            <a:r>
              <a:rPr lang="bg-BG" dirty="0">
                <a:latin typeface="Comic Sans MS" panose="030F0702030302020204" pitchFamily="66" charset="0"/>
              </a:rPr>
              <a:t>Где </a:t>
            </a:r>
            <a:r>
              <a:rPr lang="bg-BG" dirty="0" err="1">
                <a:latin typeface="Comic Sans MS" panose="030F0702030302020204" pitchFamily="66" charset="0"/>
              </a:rPr>
              <a:t>была</a:t>
            </a:r>
            <a:r>
              <a:rPr lang="bg-BG" dirty="0">
                <a:latin typeface="Comic Sans MS" panose="030F0702030302020204" pitchFamily="66" charset="0"/>
              </a:rPr>
              <a:t> Вера?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Куда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они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пойдут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обедать</a:t>
            </a:r>
            <a:r>
              <a:rPr lang="bg-BG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55B2F5B-6C30-479E-8123-1059B98D5017}"/>
              </a:ext>
            </a:extLst>
          </p:cNvPr>
          <p:cNvSpPr txBox="1"/>
          <p:nvPr/>
        </p:nvSpPr>
        <p:spPr>
          <a:xfrm>
            <a:off x="6031690" y="5746460"/>
            <a:ext cx="269286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g-BG" sz="2000" dirty="0" err="1">
                <a:latin typeface="Comic Sans MS" panose="030F0702030302020204" pitchFamily="66" charset="0"/>
              </a:rPr>
              <a:t>Откуда</a:t>
            </a:r>
            <a:r>
              <a:rPr lang="bg-BG" sz="2000" dirty="0">
                <a:latin typeface="Comic Sans MS" panose="030F0702030302020204" pitchFamily="66" charset="0"/>
              </a:rPr>
              <a:t> </a:t>
            </a:r>
            <a:r>
              <a:rPr lang="bg-BG" sz="2000" dirty="0" err="1">
                <a:latin typeface="Comic Sans MS" panose="030F0702030302020204" pitchFamily="66" charset="0"/>
              </a:rPr>
              <a:t>ид</a:t>
            </a:r>
            <a:r>
              <a:rPr lang="bg-BG" sz="1200" dirty="0" err="1">
                <a:latin typeface="Comic Sans MS" panose="030F0702030302020204" pitchFamily="66" charset="0"/>
              </a:rPr>
              <a:t>Ё</a:t>
            </a:r>
            <a:r>
              <a:rPr lang="bg-BG" sz="2000" dirty="0" err="1">
                <a:latin typeface="Comic Sans MS" panose="030F0702030302020204" pitchFamily="66" charset="0"/>
              </a:rPr>
              <a:t>т</a:t>
            </a:r>
            <a:r>
              <a:rPr lang="bg-BG" sz="2000" dirty="0">
                <a:latin typeface="Comic Sans MS" panose="030F0702030302020204" pitchFamily="66" charset="0"/>
              </a:rPr>
              <a:t> Костя?</a:t>
            </a:r>
          </a:p>
          <a:p>
            <a:r>
              <a:rPr lang="bg-BG" sz="2000" dirty="0" err="1">
                <a:latin typeface="Comic Sans MS" panose="030F0702030302020204" pitchFamily="66" charset="0"/>
              </a:rPr>
              <a:t>Откуда</a:t>
            </a:r>
            <a:r>
              <a:rPr lang="bg-BG" sz="2000" dirty="0">
                <a:latin typeface="Comic Sans MS" panose="030F0702030302020204" pitchFamily="66" charset="0"/>
              </a:rPr>
              <a:t> </a:t>
            </a:r>
            <a:r>
              <a:rPr lang="bg-BG" sz="2000" dirty="0" err="1">
                <a:latin typeface="Comic Sans MS" panose="030F0702030302020204" pitchFamily="66" charset="0"/>
              </a:rPr>
              <a:t>ид</a:t>
            </a:r>
            <a:r>
              <a:rPr lang="bg-BG" sz="1600" dirty="0" err="1">
                <a:latin typeface="Comic Sans MS" panose="030F0702030302020204" pitchFamily="66" charset="0"/>
              </a:rPr>
              <a:t>Ё</a:t>
            </a:r>
            <a:r>
              <a:rPr lang="bg-BG" sz="2000" dirty="0" err="1">
                <a:latin typeface="Comic Sans MS" panose="030F0702030302020204" pitchFamily="66" charset="0"/>
              </a:rPr>
              <a:t>т</a:t>
            </a:r>
            <a:r>
              <a:rPr lang="bg-BG" sz="2000" dirty="0">
                <a:latin typeface="Comic Sans MS" panose="030F0702030302020204" pitchFamily="66" charset="0"/>
              </a:rPr>
              <a:t> Вера?</a:t>
            </a:r>
          </a:p>
        </p:txBody>
      </p:sp>
    </p:spTree>
    <p:extLst>
      <p:ext uri="{BB962C8B-B14F-4D97-AF65-F5344CB8AC3E}">
        <p14:creationId xmlns:p14="http://schemas.microsoft.com/office/powerpoint/2010/main" val="11872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D2CEA37-0BD2-4F72-A2E9-AA35B303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551188"/>
            <a:ext cx="5426764" cy="2446261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A6DC895-54EA-4439-AC0F-8118825F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6" y="4592809"/>
            <a:ext cx="5426764" cy="1870804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8D21B0B-08BA-46AB-87B1-7F968BF39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285" y="1787071"/>
            <a:ext cx="5426764" cy="3479455"/>
          </a:xfrm>
          <a:prstGeom prst="rect">
            <a:avLst/>
          </a:prstGeom>
        </p:spPr>
      </p:pic>
      <p:sp>
        <p:nvSpPr>
          <p:cNvPr id="10" name="Стрелка надясно 9">
            <a:extLst>
              <a:ext uri="{FF2B5EF4-FFF2-40B4-BE49-F238E27FC236}">
                <a16:creationId xmlns:a16="http://schemas.microsoft.com/office/drawing/2014/main" id="{4ED79D73-6181-4CE5-9D92-F7710FAB922D}"/>
              </a:ext>
            </a:extLst>
          </p:cNvPr>
          <p:cNvSpPr/>
          <p:nvPr/>
        </p:nvSpPr>
        <p:spPr>
          <a:xfrm>
            <a:off x="1454971" y="3276301"/>
            <a:ext cx="1841901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51245DAA-9546-435A-9681-4D8C6F1E297B}"/>
              </a:ext>
            </a:extLst>
          </p:cNvPr>
          <p:cNvSpPr/>
          <p:nvPr/>
        </p:nvSpPr>
        <p:spPr>
          <a:xfrm>
            <a:off x="669236" y="3120705"/>
            <a:ext cx="1000173" cy="57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7923D3B-49D0-44E4-B62B-B7212A70741C}"/>
              </a:ext>
            </a:extLst>
          </p:cNvPr>
          <p:cNvSpPr txBox="1"/>
          <p:nvPr/>
        </p:nvSpPr>
        <p:spPr>
          <a:xfrm>
            <a:off x="780176" y="3204594"/>
            <a:ext cx="8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anose="030F0702030302020204" pitchFamily="66" charset="0"/>
              </a:rPr>
              <a:t>В; НА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DB33BAC0-B1F9-4435-87FE-E15E5F2E1537}"/>
              </a:ext>
            </a:extLst>
          </p:cNvPr>
          <p:cNvSpPr txBox="1"/>
          <p:nvPr/>
        </p:nvSpPr>
        <p:spPr>
          <a:xfrm>
            <a:off x="1879134" y="3280096"/>
            <a:ext cx="11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anose="030F0702030302020204" pitchFamily="66" charset="0"/>
              </a:rPr>
              <a:t>ИЗ; С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AD4893EF-DADF-4825-98C5-40AEB2689454}"/>
              </a:ext>
            </a:extLst>
          </p:cNvPr>
          <p:cNvSpPr txBox="1"/>
          <p:nvPr/>
        </p:nvSpPr>
        <p:spPr>
          <a:xfrm>
            <a:off x="780176" y="3867325"/>
            <a:ext cx="375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вышел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уш</a:t>
            </a:r>
            <a:r>
              <a:rPr lang="bg-BG" sz="1200" dirty="0" err="1">
                <a:latin typeface="Comic Sans MS" panose="030F0702030302020204" pitchFamily="66" charset="0"/>
              </a:rPr>
              <a:t>Ё</a:t>
            </a:r>
            <a:r>
              <a:rPr lang="bg-BG" dirty="0" err="1">
                <a:latin typeface="Comic Sans MS" panose="030F0702030302020204" pitchFamily="66" charset="0"/>
              </a:rPr>
              <a:t>л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вернулся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выехал</a:t>
            </a:r>
            <a:endParaRPr lang="bg-BG" dirty="0">
              <a:latin typeface="Comic Sans MS" panose="030F0702030302020204" pitchFamily="66" charset="0"/>
            </a:endParaRPr>
          </a:p>
          <a:p>
            <a:r>
              <a:rPr lang="bg-BG" dirty="0" err="1">
                <a:latin typeface="Comic Sans MS" panose="030F0702030302020204" pitchFamily="66" charset="0"/>
              </a:rPr>
              <a:t>ид</a:t>
            </a:r>
            <a:r>
              <a:rPr lang="bg-BG" sz="1200" dirty="0" err="1">
                <a:latin typeface="Comic Sans MS" panose="030F0702030302020204" pitchFamily="66" charset="0"/>
              </a:rPr>
              <a:t>Ё</a:t>
            </a:r>
            <a:r>
              <a:rPr lang="bg-BG" dirty="0" err="1">
                <a:latin typeface="Comic Sans MS" panose="030F0702030302020204" pitchFamily="66" charset="0"/>
              </a:rPr>
              <a:t>т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едет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16" name="Стрелка надясно 15">
            <a:extLst>
              <a:ext uri="{FF2B5EF4-FFF2-40B4-BE49-F238E27FC236}">
                <a16:creationId xmlns:a16="http://schemas.microsoft.com/office/drawing/2014/main" id="{9B414970-8471-4BCC-8A1F-9B5D80841EEA}"/>
              </a:ext>
            </a:extLst>
          </p:cNvPr>
          <p:cNvSpPr/>
          <p:nvPr/>
        </p:nvSpPr>
        <p:spPr>
          <a:xfrm>
            <a:off x="6618914" y="5478011"/>
            <a:ext cx="1786855" cy="45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  <a:latin typeface="Comic Sans MS" panose="030F0702030302020204" pitchFamily="66" charset="0"/>
              </a:rPr>
              <a:t>В; НА</a:t>
            </a: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5B929DDD-232E-4938-B115-6F50CBFDE6CD}"/>
              </a:ext>
            </a:extLst>
          </p:cNvPr>
          <p:cNvSpPr/>
          <p:nvPr/>
        </p:nvSpPr>
        <p:spPr>
          <a:xfrm>
            <a:off x="8405769" y="5377343"/>
            <a:ext cx="1350627" cy="63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68778EDC-4248-487B-8406-13BC3F2214D9}"/>
              </a:ext>
            </a:extLst>
          </p:cNvPr>
          <p:cNvSpPr txBox="1"/>
          <p:nvPr/>
        </p:nvSpPr>
        <p:spPr>
          <a:xfrm>
            <a:off x="6870583" y="6115574"/>
            <a:ext cx="335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ид</a:t>
            </a:r>
            <a:r>
              <a:rPr lang="bg-BG" sz="1200" dirty="0" err="1">
                <a:latin typeface="Comic Sans MS" panose="030F0702030302020204" pitchFamily="66" charset="0"/>
              </a:rPr>
              <a:t>Ё</a:t>
            </a:r>
            <a:r>
              <a:rPr lang="bg-BG" dirty="0" err="1">
                <a:latin typeface="Comic Sans MS" panose="030F0702030302020204" pitchFamily="66" charset="0"/>
              </a:rPr>
              <a:t>т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ходит,едет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ездит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19" name="Правоъгълник 18">
            <a:extLst>
              <a:ext uri="{FF2B5EF4-FFF2-40B4-BE49-F238E27FC236}">
                <a16:creationId xmlns:a16="http://schemas.microsoft.com/office/drawing/2014/main" id="{6590ED8D-7FF4-4E6E-9ABF-F7F548A5BA6F}"/>
              </a:ext>
            </a:extLst>
          </p:cNvPr>
          <p:cNvSpPr/>
          <p:nvPr/>
        </p:nvSpPr>
        <p:spPr>
          <a:xfrm>
            <a:off x="7919207" y="411060"/>
            <a:ext cx="2055303" cy="56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chemeClr val="tx1"/>
                </a:solidFill>
                <a:latin typeface="Comic Sans MS" panose="030F0702030302020204" pitchFamily="66" charset="0"/>
              </a:rPr>
              <a:t>В; НА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C953AB02-58C4-490F-B58F-B697867F6A5F}"/>
              </a:ext>
            </a:extLst>
          </p:cNvPr>
          <p:cNvSpPr txBox="1"/>
          <p:nvPr/>
        </p:nvSpPr>
        <p:spPr>
          <a:xfrm>
            <a:off x="6971251" y="1233182"/>
            <a:ext cx="454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был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играет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читает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учится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танцует</a:t>
            </a:r>
            <a:r>
              <a:rPr lang="bg-BG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7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6BCE8EB-AC4E-42D9-A005-F0E7F2264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BE9DD96-7E00-42A6-B4DA-084DD6ACF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B446FA8-A5D2-4686-AD06-85672354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1" y="2845604"/>
            <a:ext cx="4306922" cy="3768556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245A9E16-C3FA-4AFD-9CD3-FD424FE82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280" y="1156447"/>
            <a:ext cx="0" cy="442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8270AD2-C218-438E-A3D6-F52AC36D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11" y="960753"/>
            <a:ext cx="7155281" cy="506236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0DB015BA-B446-4F82-A1CF-BFED836E67E6}"/>
              </a:ext>
            </a:extLst>
          </p:cNvPr>
          <p:cNvSpPr txBox="1"/>
          <p:nvPr/>
        </p:nvSpPr>
        <p:spPr>
          <a:xfrm>
            <a:off x="5208104" y="1687248"/>
            <a:ext cx="526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Они</a:t>
            </a:r>
            <a:r>
              <a:rPr lang="bg-BG" dirty="0"/>
              <a:t> </a:t>
            </a:r>
            <a:r>
              <a:rPr lang="bg-BG" dirty="0" err="1"/>
              <a:t>вернулись</a:t>
            </a:r>
            <a:r>
              <a:rPr lang="bg-BG" dirty="0"/>
              <a:t> с </a:t>
            </a:r>
            <a:r>
              <a:rPr lang="bg-BG" dirty="0" err="1"/>
              <a:t>экскурсии</a:t>
            </a:r>
            <a:r>
              <a:rPr lang="bg-BG" dirty="0"/>
              <a:t>.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FD22B808-24FF-4661-8018-ED9919D7D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2" y="710253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8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94F9173-5B42-47B3-AB89-11310441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396989"/>
            <a:ext cx="11081175" cy="4377063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94ED104-BD35-4D98-B0B8-650542E9BC27}"/>
              </a:ext>
            </a:extLst>
          </p:cNvPr>
          <p:cNvSpPr txBox="1"/>
          <p:nvPr/>
        </p:nvSpPr>
        <p:spPr>
          <a:xfrm>
            <a:off x="864066" y="5041783"/>
            <a:ext cx="3716323" cy="923330"/>
          </a:xfrm>
          <a:custGeom>
            <a:avLst/>
            <a:gdLst>
              <a:gd name="connsiteX0" fmla="*/ 0 w 3716323"/>
              <a:gd name="connsiteY0" fmla="*/ 0 h 923330"/>
              <a:gd name="connsiteX1" fmla="*/ 530903 w 3716323"/>
              <a:gd name="connsiteY1" fmla="*/ 0 h 923330"/>
              <a:gd name="connsiteX2" fmla="*/ 1024643 w 3716323"/>
              <a:gd name="connsiteY2" fmla="*/ 0 h 923330"/>
              <a:gd name="connsiteX3" fmla="*/ 1518383 w 3716323"/>
              <a:gd name="connsiteY3" fmla="*/ 0 h 923330"/>
              <a:gd name="connsiteX4" fmla="*/ 2086450 w 3716323"/>
              <a:gd name="connsiteY4" fmla="*/ 0 h 923330"/>
              <a:gd name="connsiteX5" fmla="*/ 2654516 w 3716323"/>
              <a:gd name="connsiteY5" fmla="*/ 0 h 923330"/>
              <a:gd name="connsiteX6" fmla="*/ 3185420 w 3716323"/>
              <a:gd name="connsiteY6" fmla="*/ 0 h 923330"/>
              <a:gd name="connsiteX7" fmla="*/ 3716323 w 3716323"/>
              <a:gd name="connsiteY7" fmla="*/ 0 h 923330"/>
              <a:gd name="connsiteX8" fmla="*/ 3716323 w 3716323"/>
              <a:gd name="connsiteY8" fmla="*/ 452432 h 923330"/>
              <a:gd name="connsiteX9" fmla="*/ 3716323 w 3716323"/>
              <a:gd name="connsiteY9" fmla="*/ 923330 h 923330"/>
              <a:gd name="connsiteX10" fmla="*/ 3296909 w 3716323"/>
              <a:gd name="connsiteY10" fmla="*/ 923330 h 923330"/>
              <a:gd name="connsiteX11" fmla="*/ 2877496 w 3716323"/>
              <a:gd name="connsiteY11" fmla="*/ 923330 h 923330"/>
              <a:gd name="connsiteX12" fmla="*/ 2309429 w 3716323"/>
              <a:gd name="connsiteY12" fmla="*/ 923330 h 923330"/>
              <a:gd name="connsiteX13" fmla="*/ 1778526 w 3716323"/>
              <a:gd name="connsiteY13" fmla="*/ 923330 h 923330"/>
              <a:gd name="connsiteX14" fmla="*/ 1359112 w 3716323"/>
              <a:gd name="connsiteY14" fmla="*/ 923330 h 923330"/>
              <a:gd name="connsiteX15" fmla="*/ 828209 w 3716323"/>
              <a:gd name="connsiteY15" fmla="*/ 923330 h 923330"/>
              <a:gd name="connsiteX16" fmla="*/ 0 w 3716323"/>
              <a:gd name="connsiteY16" fmla="*/ 923330 h 923330"/>
              <a:gd name="connsiteX17" fmla="*/ 0 w 3716323"/>
              <a:gd name="connsiteY17" fmla="*/ 470898 h 923330"/>
              <a:gd name="connsiteX18" fmla="*/ 0 w 3716323"/>
              <a:gd name="connsiteY1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6323" h="923330" extrusionOk="0">
                <a:moveTo>
                  <a:pt x="0" y="0"/>
                </a:moveTo>
                <a:cubicBezTo>
                  <a:pt x="235085" y="-33161"/>
                  <a:pt x="375463" y="31689"/>
                  <a:pt x="530903" y="0"/>
                </a:cubicBezTo>
                <a:cubicBezTo>
                  <a:pt x="686343" y="-31689"/>
                  <a:pt x="890793" y="2402"/>
                  <a:pt x="1024643" y="0"/>
                </a:cubicBezTo>
                <a:cubicBezTo>
                  <a:pt x="1158493" y="-2402"/>
                  <a:pt x="1374988" y="4969"/>
                  <a:pt x="1518383" y="0"/>
                </a:cubicBezTo>
                <a:cubicBezTo>
                  <a:pt x="1661778" y="-4969"/>
                  <a:pt x="1832096" y="5212"/>
                  <a:pt x="2086450" y="0"/>
                </a:cubicBezTo>
                <a:cubicBezTo>
                  <a:pt x="2340804" y="-5212"/>
                  <a:pt x="2493759" y="31054"/>
                  <a:pt x="2654516" y="0"/>
                </a:cubicBezTo>
                <a:cubicBezTo>
                  <a:pt x="2815273" y="-31054"/>
                  <a:pt x="2938268" y="46665"/>
                  <a:pt x="3185420" y="0"/>
                </a:cubicBezTo>
                <a:cubicBezTo>
                  <a:pt x="3432572" y="-46665"/>
                  <a:pt x="3564799" y="33231"/>
                  <a:pt x="3716323" y="0"/>
                </a:cubicBezTo>
                <a:cubicBezTo>
                  <a:pt x="3752453" y="162691"/>
                  <a:pt x="3700883" y="239012"/>
                  <a:pt x="3716323" y="452432"/>
                </a:cubicBezTo>
                <a:cubicBezTo>
                  <a:pt x="3731763" y="665852"/>
                  <a:pt x="3686322" y="726676"/>
                  <a:pt x="3716323" y="923330"/>
                </a:cubicBezTo>
                <a:cubicBezTo>
                  <a:pt x="3549278" y="931650"/>
                  <a:pt x="3456875" y="918704"/>
                  <a:pt x="3296909" y="923330"/>
                </a:cubicBezTo>
                <a:cubicBezTo>
                  <a:pt x="3136943" y="927956"/>
                  <a:pt x="3057820" y="887003"/>
                  <a:pt x="2877496" y="923330"/>
                </a:cubicBezTo>
                <a:cubicBezTo>
                  <a:pt x="2697172" y="959657"/>
                  <a:pt x="2444081" y="918765"/>
                  <a:pt x="2309429" y="923330"/>
                </a:cubicBezTo>
                <a:cubicBezTo>
                  <a:pt x="2174777" y="927895"/>
                  <a:pt x="1990425" y="916908"/>
                  <a:pt x="1778526" y="923330"/>
                </a:cubicBezTo>
                <a:cubicBezTo>
                  <a:pt x="1566627" y="929752"/>
                  <a:pt x="1448805" y="889869"/>
                  <a:pt x="1359112" y="923330"/>
                </a:cubicBezTo>
                <a:cubicBezTo>
                  <a:pt x="1269419" y="956791"/>
                  <a:pt x="1081849" y="893457"/>
                  <a:pt x="828209" y="923330"/>
                </a:cubicBezTo>
                <a:cubicBezTo>
                  <a:pt x="574569" y="953203"/>
                  <a:pt x="252862" y="892205"/>
                  <a:pt x="0" y="923330"/>
                </a:cubicBezTo>
                <a:cubicBezTo>
                  <a:pt x="-35773" y="731846"/>
                  <a:pt x="22455" y="663684"/>
                  <a:pt x="0" y="470898"/>
                </a:cubicBezTo>
                <a:cubicBezTo>
                  <a:pt x="-22455" y="278112"/>
                  <a:pt x="31188" y="11051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209395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anose="030F0702030302020204" pitchFamily="66" charset="0"/>
              </a:rPr>
              <a:t>Слова </a:t>
            </a:r>
            <a:r>
              <a:rPr lang="bg-BG" dirty="0" err="1">
                <a:latin typeface="Comic Sans MS" panose="030F0702030302020204" pitchFamily="66" charset="0"/>
              </a:rPr>
              <a:t>для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справок</a:t>
            </a:r>
            <a:r>
              <a:rPr lang="bg-BG" dirty="0">
                <a:latin typeface="Comic Sans MS" panose="030F0702030302020204" pitchFamily="66" charset="0"/>
              </a:rPr>
              <a:t>: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вернулся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вернулась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вернулись</a:t>
            </a:r>
            <a:endParaRPr lang="bg-BG" dirty="0">
              <a:latin typeface="Comic Sans MS" panose="030F0702030302020204" pitchFamily="66" charset="0"/>
            </a:endParaRPr>
          </a:p>
          <a:p>
            <a:r>
              <a:rPr lang="bg-BG" dirty="0" err="1">
                <a:latin typeface="Comic Sans MS" panose="030F0702030302020204" pitchFamily="66" charset="0"/>
              </a:rPr>
              <a:t>приш</a:t>
            </a:r>
            <a:r>
              <a:rPr lang="bg-BG" sz="1400" dirty="0" err="1">
                <a:latin typeface="Comic Sans MS" panose="030F0702030302020204" pitchFamily="66" charset="0"/>
              </a:rPr>
              <a:t>Ё</a:t>
            </a:r>
            <a:r>
              <a:rPr lang="bg-BG" dirty="0" err="1">
                <a:latin typeface="Comic Sans MS" panose="030F0702030302020204" pitchFamily="66" charset="0"/>
              </a:rPr>
              <a:t>л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пришла</a:t>
            </a:r>
            <a:r>
              <a:rPr lang="bg-BG" dirty="0">
                <a:latin typeface="Comic Sans MS" panose="030F0702030302020204" pitchFamily="66" charset="0"/>
              </a:rPr>
              <a:t>, </a:t>
            </a:r>
            <a:r>
              <a:rPr lang="bg-BG" dirty="0" err="1">
                <a:latin typeface="Comic Sans MS" panose="030F0702030302020204" pitchFamily="66" charset="0"/>
              </a:rPr>
              <a:t>пришли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2B595B9D-14DB-4ED9-AA7B-7A969B2D1CE1}"/>
              </a:ext>
            </a:extLst>
          </p:cNvPr>
          <p:cNvSpPr txBox="1"/>
          <p:nvPr/>
        </p:nvSpPr>
        <p:spPr>
          <a:xfrm>
            <a:off x="7590572" y="4877684"/>
            <a:ext cx="193563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Comic Sans MS" panose="030F0702030302020204" pitchFamily="66" charset="0"/>
              </a:rPr>
              <a:t>В – ИЗ</a:t>
            </a:r>
          </a:p>
          <a:p>
            <a:r>
              <a:rPr lang="bg-BG" sz="3200" dirty="0">
                <a:latin typeface="Comic Sans MS" panose="030F0702030302020204" pitchFamily="66" charset="0"/>
              </a:rPr>
              <a:t>НА - С</a:t>
            </a:r>
          </a:p>
        </p:txBody>
      </p:sp>
    </p:spTree>
    <p:extLst>
      <p:ext uri="{BB962C8B-B14F-4D97-AF65-F5344CB8AC3E}">
        <p14:creationId xmlns:p14="http://schemas.microsoft.com/office/powerpoint/2010/main" val="95970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57C1BC-D661-4607-B02D-2B22919C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E6182-B3FE-49A1-AE1A-7CB2489DC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4321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CC5CB56A-CB5A-4028-9CAA-53EE00C0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0989"/>
            <a:ext cx="5206999" cy="373602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D5B627-7733-4429-B5AB-8AD670F9A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3639" y="480060"/>
            <a:ext cx="5534321" cy="59060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1FCAC0C8-0A93-4758-9B7D-03EA44AC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94" y="2515330"/>
            <a:ext cx="5206999" cy="18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0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AB27881-E1A1-4773-A3E0-A23D1F7D6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842585"/>
            <a:ext cx="11081175" cy="51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658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Баз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blue notebook">
  <a:themeElements>
    <a:clrScheme name="blue notebo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notebook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noteb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База</Template>
  <TotalTime>107</TotalTime>
  <Words>105</Words>
  <Application>Microsoft Office PowerPoint</Application>
  <PresentationFormat>Широк екран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Corbel</vt:lpstr>
      <vt:lpstr>База</vt:lpstr>
      <vt:lpstr>blue notebook</vt:lpstr>
      <vt:lpstr>Урок начинается </vt:lpstr>
      <vt:lpstr>Свободное время</vt:lpstr>
      <vt:lpstr>Прочитаем вместе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Свободное время</dc:title>
  <dc:creator>Юлия Йотова-Василева</dc:creator>
  <cp:lastModifiedBy>Юлия Йотова-Василева</cp:lastModifiedBy>
  <cp:revision>14</cp:revision>
  <dcterms:created xsi:type="dcterms:W3CDTF">2021-11-07T08:59:30Z</dcterms:created>
  <dcterms:modified xsi:type="dcterms:W3CDTF">2021-11-14T14:14:00Z</dcterms:modified>
</cp:coreProperties>
</file>