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C6C10-C2A4-45F9-8CEE-BE997F9C3177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E45F9-8185-45E8-9CE3-DB0EBB306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5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368151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 Black" pitchFamily="34" charset="0"/>
              </a:rPr>
              <a:t>Смысловое чтение –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 такое качество чтения, при котором достигается понимание информационной, смысловой и идейной сторон произведения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8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Arial Black" pitchFamily="34" charset="0"/>
              </a:rPr>
              <a:t>Стратегия «Чтение с остановками»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 Цель стратегии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–управление процессом  осмысления текста  во время чтения.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13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008112"/>
          </a:xfrm>
        </p:spPr>
        <p:txBody>
          <a:bodyPr>
            <a:noAutofit/>
          </a:bodyPr>
          <a:lstStyle/>
          <a:p>
            <a:r>
              <a:rPr lang="ru-RU" sz="4000" dirty="0">
                <a:latin typeface="Arial Black" pitchFamily="34" charset="0"/>
              </a:rPr>
              <a:t>III этап. Работа с текстом после чтения.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>
            <a:no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Цель – корректировка читательской интерпретации в соответствии с авторским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смыслом.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Главная задача – обеспечить углубленное восприятие и понимание текста, ставить вопрос к тексту в целом, далее следует беседа, результатом которой должно стать понимание авторского смысла.</a:t>
            </a:r>
          </a:p>
        </p:txBody>
      </p:sp>
    </p:spTree>
    <p:extLst>
      <p:ext uri="{BB962C8B-B14F-4D97-AF65-F5344CB8AC3E}">
        <p14:creationId xmlns:p14="http://schemas.microsoft.com/office/powerpoint/2010/main" val="202308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dirty="0">
                <a:latin typeface="Arial Black" pitchFamily="34" charset="0"/>
              </a:rPr>
              <a:t>Стратегия «Отношения между вопросом и ответом»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373835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Цель стратегии - обучение пониманию  текста.</a:t>
            </a:r>
          </a:p>
        </p:txBody>
      </p:sp>
    </p:spTree>
    <p:extLst>
      <p:ext uri="{BB962C8B-B14F-4D97-AF65-F5344CB8AC3E}">
        <p14:creationId xmlns:p14="http://schemas.microsoft.com/office/powerpoint/2010/main" val="420256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 Black" pitchFamily="34" charset="0"/>
              </a:rPr>
              <a:t>Стратегия «Кубик </a:t>
            </a:r>
            <a:r>
              <a:rPr lang="ru-RU" sz="4000" dirty="0" err="1">
                <a:latin typeface="Arial Black" pitchFamily="34" charset="0"/>
              </a:rPr>
              <a:t>Блума</a:t>
            </a:r>
            <a:r>
              <a:rPr lang="ru-RU" sz="4000" dirty="0">
                <a:latin typeface="Arial Black" pitchFamily="34" charset="0"/>
              </a:rPr>
              <a:t>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На гранях кубика написаны начала вопросов: «Почему?», «Объясни», «Назови», «Предложи», «Придумай», «Поделись». Необходимо сформулировать вопрос к учебному материалу по той грани, на которую выпал кубик. </a:t>
            </a:r>
          </a:p>
        </p:txBody>
      </p:sp>
    </p:spTree>
    <p:extLst>
      <p:ext uri="{BB962C8B-B14F-4D97-AF65-F5344CB8AC3E}">
        <p14:creationId xmlns:p14="http://schemas.microsoft.com/office/powerpoint/2010/main" val="214267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Arial Black" pitchFamily="34" charset="0"/>
              </a:rPr>
              <a:t>Цель смыслового чтения -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максимально точно и полно понять содержание текста, уловить все детали и практически осмыслить извлеченную информацию.</a:t>
            </a:r>
          </a:p>
        </p:txBody>
      </p:sp>
    </p:spTree>
    <p:extLst>
      <p:ext uri="{BB962C8B-B14F-4D97-AF65-F5344CB8AC3E}">
        <p14:creationId xmlns:p14="http://schemas.microsoft.com/office/powerpoint/2010/main" val="186420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Black" pitchFamily="34" charset="0"/>
              </a:rPr>
              <a:t>Стратегии смыслового чтения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разные комбинации приёмов, которые используют ученики для восприятия графически оформленной текстовой информации, а также её переработки в личностно-смысловые установки в соответствии с коммуникативно-познавательной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задачей.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37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 Black" pitchFamily="34" charset="0"/>
              </a:rPr>
              <a:t>Стратегия </a:t>
            </a:r>
            <a:r>
              <a:rPr lang="ru-RU" sz="4000" dirty="0">
                <a:latin typeface="Arial Black" pitchFamily="34" charset="0"/>
              </a:rPr>
              <a:t>(в обучении) –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это в первую очередь систематизированный план, программа действий и операций, осознанно применяемая для управления обучением с целью его улучшения.</a:t>
            </a:r>
          </a:p>
        </p:txBody>
      </p:sp>
    </p:spTree>
    <p:extLst>
      <p:ext uri="{BB962C8B-B14F-4D97-AF65-F5344CB8AC3E}">
        <p14:creationId xmlns:p14="http://schemas.microsoft.com/office/powerpoint/2010/main" val="152093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Этапы смыслового чтения: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I этап. Работа с текстом до чтения.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Цель – развитие антиципации (умение предполагать, прогнозировать содержание текста). 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Задача – выработать мотивацию к прочтению текста.</a:t>
            </a:r>
          </a:p>
        </p:txBody>
      </p:sp>
    </p:spTree>
    <p:extLst>
      <p:ext uri="{BB962C8B-B14F-4D97-AF65-F5344CB8AC3E}">
        <p14:creationId xmlns:p14="http://schemas.microsoft.com/office/powerpoint/2010/main" val="215488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1440160"/>
          </a:xfrm>
        </p:spPr>
        <p:txBody>
          <a:bodyPr>
            <a:noAutofit/>
          </a:bodyPr>
          <a:lstStyle/>
          <a:p>
            <a:r>
              <a:rPr lang="ru-RU" sz="4000" dirty="0">
                <a:latin typeface="Arial Black" pitchFamily="34" charset="0"/>
              </a:rPr>
              <a:t>Стратегия «Прогноз по заголовку</a:t>
            </a:r>
            <a:r>
              <a:rPr lang="ru-RU" sz="4000" dirty="0" smtClean="0">
                <a:latin typeface="Arial Black" pitchFamily="34" charset="0"/>
              </a:rPr>
              <a:t>».</a:t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 </a:t>
            </a:r>
            <a:r>
              <a:rPr lang="ru-RU" sz="4000" dirty="0">
                <a:latin typeface="Arial Black" pitchFamily="34" charset="0"/>
              </a:rPr>
              <a:t>«Рассечение вопроса»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Целью стратегии является смысловая догадка о возможном содержании текста на основе анализа его заглавия.</a:t>
            </a:r>
          </a:p>
        </p:txBody>
      </p:sp>
    </p:spTree>
    <p:extLst>
      <p:ext uri="{BB962C8B-B14F-4D97-AF65-F5344CB8AC3E}">
        <p14:creationId xmlns:p14="http://schemas.microsoft.com/office/powerpoint/2010/main" val="12273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2376264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 Black" pitchFamily="34" charset="0"/>
              </a:rPr>
              <a:t>Стратегия «Мозговой штурм» («Корзина идей»).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Целью стратегии является актуализация предшествующих знаний и опыта, имеющих отношение к теме текста.</a:t>
            </a:r>
          </a:p>
        </p:txBody>
      </p:sp>
    </p:spTree>
    <p:extLst>
      <p:ext uri="{BB962C8B-B14F-4D97-AF65-F5344CB8AC3E}">
        <p14:creationId xmlns:p14="http://schemas.microsoft.com/office/powerpoint/2010/main" val="168502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Black" pitchFamily="34" charset="0"/>
              </a:rPr>
              <a:t>II этап. Работа с текстом во время чтения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Цель – понимание текста и создание его читательской интерпретации, обобщение части прочитанного текста, постановка вопросов обобщающего характера, высказывание предположений по дальнейшему развитию сюжета и роли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героев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в композиции текста и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тд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Главная задача – обеспечить полноценное восприятие текста. Основные стратегии на этапе текстовой деятельности – диалог с автором, комментированное чтение.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59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latin typeface="Arial Black" pitchFamily="34" charset="0"/>
              </a:rPr>
              <a:t>Стратегия «Чтение в кружок»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Цель стратегии: проверка понимания читаемого вслух текста.</a:t>
            </a:r>
          </a:p>
        </p:txBody>
      </p:sp>
    </p:spTree>
    <p:extLst>
      <p:ext uri="{BB962C8B-B14F-4D97-AF65-F5344CB8AC3E}">
        <p14:creationId xmlns:p14="http://schemas.microsoft.com/office/powerpoint/2010/main" val="37767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328</TotalTime>
  <Words>385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Смысловое чтение – </vt:lpstr>
      <vt:lpstr>Цель смыслового чтения - </vt:lpstr>
      <vt:lpstr>Стратегии смыслового чтения</vt:lpstr>
      <vt:lpstr>Стратегия (в обучении) – </vt:lpstr>
      <vt:lpstr>Этапы смыслового чтения:</vt:lpstr>
      <vt:lpstr>Стратегия «Прогноз по заголовку».  «Рассечение вопроса»</vt:lpstr>
      <vt:lpstr>Стратегия «Мозговой штурм» («Корзина идей»).</vt:lpstr>
      <vt:lpstr>II этап. Работа с текстом во время чтения</vt:lpstr>
      <vt:lpstr>Стратегия «Чтение в кружок»</vt:lpstr>
      <vt:lpstr>Стратегия «Чтение с остановками»</vt:lpstr>
      <vt:lpstr>III этап. Работа с текстом после чтения. </vt:lpstr>
      <vt:lpstr>Стратегия «Отношения между вопросом и ответом» </vt:lpstr>
      <vt:lpstr>Стратегия «Кубик Блума»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Смысловое чтение – </dc:title>
  <dc:creator>User</dc:creator>
  <cp:lastModifiedBy>User</cp:lastModifiedBy>
  <cp:revision>11</cp:revision>
  <dcterms:created xsi:type="dcterms:W3CDTF">2021-01-21T03:03:40Z</dcterms:created>
  <dcterms:modified xsi:type="dcterms:W3CDTF">2021-01-21T08:50:57Z</dcterms:modified>
</cp:coreProperties>
</file>