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6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Столярный верстак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6616824" cy="17526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6624736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Назначение столярного верстака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4458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Основным оборудованием рабочего места в школьной мастерской является специальный стол — верстак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Назначение столярного верстака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Для ручной обработки древесины используется столярный верстак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7560840" cy="3843198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280920" cy="5737126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984776" cy="5233070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704856" cy="5665118"/>
          </a:xfrm>
        </p:spPr>
      </p:pic>
    </p:spTree>
  </p:cSld>
  <p:clrMapOvr>
    <a:masterClrMapping/>
  </p:clrMapOvr>
  <p:transition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920880" cy="5665118"/>
          </a:xfrm>
        </p:spPr>
      </p:pic>
    </p:spTree>
  </p:cSld>
  <p:clrMapOvr>
    <a:masterClrMapping/>
  </p:clrMapOvr>
  <p:transition advTm="6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20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Столярный верстак</vt:lpstr>
      <vt:lpstr>Назначение столярного верстака</vt:lpstr>
      <vt:lpstr>Назначение столярного верстака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Столярный верстак</dc:title>
  <dc:creator>Стрепетов</dc:creator>
  <cp:lastModifiedBy>Стрепетов</cp:lastModifiedBy>
  <cp:revision>8</cp:revision>
  <dcterms:created xsi:type="dcterms:W3CDTF">2018-12-02T17:50:22Z</dcterms:created>
  <dcterms:modified xsi:type="dcterms:W3CDTF">2020-11-23T17:17:35Z</dcterms:modified>
</cp:coreProperties>
</file>