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123" initials="1" lastIdx="1" clrIdx="0">
    <p:extLst>
      <p:ext uri="{19B8F6BF-5375-455C-9EA6-DF929625EA0E}">
        <p15:presenceInfo xmlns:p15="http://schemas.microsoft.com/office/powerpoint/2012/main" userId="123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4-12-24T16:04:18.24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94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8337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969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235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279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238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9190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8928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6667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79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195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154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43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521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9910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1221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929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309C825-35BD-472A-A4F2-FFB6A7A35599}" type="datetimeFigureOut">
              <a:rPr lang="ru-RU" smtClean="0"/>
              <a:pPr/>
              <a:t>18.04.2021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B089747-80A0-4C33-BDE3-0BA9436CFFB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536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604903" cy="2677648"/>
          </a:xfrm>
        </p:spPr>
        <p:txBody>
          <a:bodyPr/>
          <a:lstStyle/>
          <a:p>
            <a:r>
              <a:rPr lang="en-US" sz="8000" dirty="0" smtClean="0"/>
              <a:t>Soziale Netzwerke</a:t>
            </a:r>
            <a:endParaRPr lang="ru-RU" sz="8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Fluch oder Segen</a:t>
            </a:r>
            <a:r>
              <a:rPr lang="ru-RU" sz="44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01425" y="1638068"/>
            <a:ext cx="405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Nagornaja Ekaterina 11 </a:t>
            </a:r>
            <a:r>
              <a:rPr lang="en-US" sz="2400" b="1" dirty="0" smtClean="0"/>
              <a:t>A</a:t>
            </a:r>
            <a:endParaRPr lang="ru-RU" sz="2400" b="1" dirty="0" smtClean="0"/>
          </a:p>
          <a:p>
            <a:r>
              <a:rPr lang="de-DE" sz="2400" b="1" dirty="0" smtClean="0"/>
              <a:t>Lehrer</a:t>
            </a:r>
            <a:r>
              <a:rPr lang="ru-RU" sz="2400" b="1" dirty="0" smtClean="0"/>
              <a:t>: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Koryeva</a:t>
            </a:r>
            <a:r>
              <a:rPr lang="de-DE" sz="2400" b="1" dirty="0" smtClean="0"/>
              <a:t> G.V.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6807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869398"/>
            <a:ext cx="9601196" cy="1303867"/>
          </a:xfrm>
        </p:spPr>
        <p:txBody>
          <a:bodyPr/>
          <a:lstStyle/>
          <a:p>
            <a:r>
              <a:rPr lang="de-DE" sz="4800" dirty="0"/>
              <a:t>Warum ist das Thema </a:t>
            </a:r>
            <a:r>
              <a:rPr lang="de-DE" sz="4800" dirty="0" smtClean="0"/>
              <a:t>aktuell</a:t>
            </a:r>
            <a:r>
              <a:rPr lang="ru-RU" sz="4800" dirty="0" smtClean="0"/>
              <a:t>?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1460" y="3208285"/>
            <a:ext cx="9624164" cy="3318936"/>
          </a:xfrm>
        </p:spPr>
        <p:txBody>
          <a:bodyPr>
            <a:normAutofit/>
          </a:bodyPr>
          <a:lstStyle/>
          <a:p>
            <a:r>
              <a:rPr lang="de-DE" sz="2800" b="1" dirty="0" smtClean="0"/>
              <a:t>aus </a:t>
            </a:r>
            <a:r>
              <a:rPr lang="de-DE" sz="2800" b="1" dirty="0"/>
              <a:t>dem </a:t>
            </a:r>
            <a:r>
              <a:rPr lang="de-DE" sz="2800" b="1" dirty="0" smtClean="0"/>
              <a:t>Leben</a:t>
            </a:r>
            <a:r>
              <a:rPr lang="ru-RU" sz="2800" b="1" dirty="0" smtClean="0"/>
              <a:t> </a:t>
            </a:r>
            <a:r>
              <a:rPr lang="de-DE" sz="2800" b="1" dirty="0" smtClean="0"/>
              <a:t>nicht mehr</a:t>
            </a:r>
            <a:endParaRPr lang="ru-RU" sz="2800" b="1" dirty="0" smtClean="0"/>
          </a:p>
          <a:p>
            <a:pPr marL="0" indent="0">
              <a:buNone/>
            </a:pPr>
            <a:r>
              <a:rPr lang="de-DE" sz="2800" b="1" dirty="0" smtClean="0"/>
              <a:t> wegzudenken</a:t>
            </a:r>
            <a:endParaRPr lang="ru-RU" sz="2800" b="1" dirty="0" smtClean="0"/>
          </a:p>
          <a:p>
            <a:r>
              <a:rPr lang="de-DE" sz="2800" b="1" dirty="0" smtClean="0"/>
              <a:t>bieten</a:t>
            </a:r>
            <a:r>
              <a:rPr lang="ru-RU" sz="2800" b="1" dirty="0" smtClean="0"/>
              <a:t> </a:t>
            </a:r>
            <a:r>
              <a:rPr lang="de-DE" sz="2800" b="1" dirty="0" smtClean="0"/>
              <a:t>viele interessante Möglichkeiten</a:t>
            </a:r>
            <a:endParaRPr lang="ru-RU" sz="2800" b="1" dirty="0" smtClean="0"/>
          </a:p>
          <a:p>
            <a:r>
              <a:rPr lang="de-DE" sz="2800" b="1" dirty="0" smtClean="0"/>
              <a:t>keine Angst </a:t>
            </a:r>
            <a:r>
              <a:rPr lang="de-DE" sz="2800" b="1" dirty="0"/>
              <a:t>wie im realen </a:t>
            </a:r>
            <a:r>
              <a:rPr lang="de-DE" sz="2800" b="1" dirty="0" smtClean="0"/>
              <a:t>Leben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507" y="2695161"/>
            <a:ext cx="3974927" cy="265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42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000" dirty="0" smtClean="0"/>
              <a:t>Welche Sozialen Netzwerke</a:t>
            </a:r>
            <a:r>
              <a:rPr lang="ru-RU" sz="4000" dirty="0" smtClean="0"/>
              <a:t> </a:t>
            </a:r>
            <a:r>
              <a:rPr lang="de-DE" sz="4000" dirty="0" smtClean="0"/>
              <a:t>mögen die Jugendlichen</a:t>
            </a:r>
            <a:endParaRPr lang="ru-RU" sz="4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21723" y="2273612"/>
            <a:ext cx="8627873" cy="4584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34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400" dirty="0" smtClean="0"/>
              <a:t>Was tun Jugendliche in sozialen Netzwerken? </a:t>
            </a:r>
            <a:endParaRPr lang="ru-RU" sz="44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18" y="2292263"/>
            <a:ext cx="5946529" cy="4565736"/>
          </a:xfrm>
        </p:spPr>
      </p:pic>
    </p:spTree>
    <p:extLst>
      <p:ext uri="{BB962C8B-B14F-4D97-AF65-F5344CB8AC3E}">
        <p14:creationId xmlns:p14="http://schemas.microsoft.com/office/powerpoint/2010/main" val="2189678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Gefahren</a:t>
            </a:r>
            <a:r>
              <a:rPr lang="en-US" sz="4800" dirty="0"/>
              <a:t> und Chancen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31898" y="2384954"/>
            <a:ext cx="5755458" cy="4040897"/>
          </a:xfrm>
        </p:spPr>
        <p:txBody>
          <a:bodyPr>
            <a:noAutofit/>
          </a:bodyPr>
          <a:lstStyle/>
          <a:p>
            <a:r>
              <a:rPr lang="de-DE" sz="2400" b="1" dirty="0"/>
              <a:t>die Zugänglichkeit von Kommentaren, </a:t>
            </a:r>
            <a:r>
              <a:rPr lang="de-DE" sz="2400" b="1" dirty="0" smtClean="0"/>
              <a:t>Fotos </a:t>
            </a:r>
            <a:r>
              <a:rPr lang="de-DE" sz="2400" b="1" dirty="0"/>
              <a:t>für </a:t>
            </a:r>
            <a:r>
              <a:rPr lang="de-DE" sz="2400" b="1" dirty="0" smtClean="0"/>
              <a:t>andere - </a:t>
            </a:r>
            <a:r>
              <a:rPr lang="de-DE" sz="2400" b="1" dirty="0"/>
              <a:t>die Gefahr von </a:t>
            </a:r>
            <a:r>
              <a:rPr lang="de-DE" sz="2400" b="1" dirty="0" smtClean="0"/>
              <a:t>Datenmissbrauch</a:t>
            </a:r>
          </a:p>
          <a:p>
            <a:r>
              <a:rPr lang="de-DE" sz="2400" b="1" dirty="0" smtClean="0"/>
              <a:t>Bilder </a:t>
            </a:r>
            <a:r>
              <a:rPr lang="de-DE" sz="2400" b="1" dirty="0"/>
              <a:t>ansehen, kopieren, herunterladen oder gar </a:t>
            </a:r>
            <a:r>
              <a:rPr lang="de-DE" sz="2400" b="1" dirty="0" smtClean="0"/>
              <a:t>bearbeiten</a:t>
            </a:r>
          </a:p>
          <a:p>
            <a:r>
              <a:rPr lang="de-DE" sz="2400" b="1" dirty="0"/>
              <a:t>Ablenkung von den </a:t>
            </a:r>
            <a:r>
              <a:rPr lang="de-DE" sz="2400" b="1" dirty="0" smtClean="0"/>
              <a:t>Hausaufgaben</a:t>
            </a:r>
          </a:p>
          <a:p>
            <a:r>
              <a:rPr lang="en-US" sz="2400" b="1" dirty="0" smtClean="0"/>
              <a:t>Mobbing</a:t>
            </a:r>
            <a:endParaRPr lang="ru-RU" sz="24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87356" y="2384954"/>
            <a:ext cx="5273457" cy="3793242"/>
          </a:xfrm>
        </p:spPr>
        <p:txBody>
          <a:bodyPr/>
          <a:lstStyle/>
          <a:p>
            <a:r>
              <a:rPr lang="de-DE" sz="2400" b="1" dirty="0" smtClean="0"/>
              <a:t>Kommunizieren</a:t>
            </a:r>
          </a:p>
          <a:p>
            <a:r>
              <a:rPr lang="de-DE" sz="2400" b="1" dirty="0" smtClean="0"/>
              <a:t>v</a:t>
            </a:r>
            <a:r>
              <a:rPr lang="en-US" sz="2400" b="1" dirty="0" smtClean="0"/>
              <a:t>iele </a:t>
            </a:r>
            <a:r>
              <a:rPr lang="en-US" sz="2400" b="1" dirty="0"/>
              <a:t>Menschen weltweit </a:t>
            </a:r>
            <a:r>
              <a:rPr lang="en-US" sz="2400" b="1" dirty="0" smtClean="0"/>
              <a:t>finden</a:t>
            </a:r>
          </a:p>
          <a:p>
            <a:r>
              <a:rPr lang="de-DE" sz="2400" b="1" dirty="0"/>
              <a:t>b</a:t>
            </a:r>
            <a:r>
              <a:rPr lang="de-DE" sz="2400" b="1" dirty="0" smtClean="0"/>
              <a:t>erufliche </a:t>
            </a:r>
            <a:r>
              <a:rPr lang="de-DE" sz="2400" b="1" dirty="0"/>
              <a:t>Entwicklungen </a:t>
            </a:r>
            <a:endParaRPr lang="de-DE" sz="2400" b="1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6378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800" dirty="0"/>
              <a:t>Tipps zum Schutz in </a:t>
            </a:r>
            <a:r>
              <a:rPr lang="de-DE" sz="4800" dirty="0" smtClean="0"/>
              <a:t>sozialen </a:t>
            </a:r>
            <a:r>
              <a:rPr lang="de-DE" sz="4800" dirty="0"/>
              <a:t>Netzwerken</a:t>
            </a:r>
            <a:endParaRPr lang="ru-RU" sz="48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54954" y="2544405"/>
            <a:ext cx="8890848" cy="3956603"/>
          </a:xfrm>
        </p:spPr>
        <p:txBody>
          <a:bodyPr>
            <a:normAutofit/>
          </a:bodyPr>
          <a:lstStyle/>
          <a:p>
            <a:r>
              <a:rPr lang="en-US" sz="2800" b="1" dirty="0"/>
              <a:t>Privatsphäre </a:t>
            </a:r>
            <a:r>
              <a:rPr lang="en-US" sz="2800" b="1" dirty="0" smtClean="0"/>
              <a:t>schützen</a:t>
            </a:r>
          </a:p>
          <a:p>
            <a:r>
              <a:rPr lang="en-US" sz="2800" b="1" dirty="0" smtClean="0"/>
              <a:t>kontrollieren, </a:t>
            </a:r>
            <a:r>
              <a:rPr lang="de-DE" sz="2800" b="1" dirty="0"/>
              <a:t>bevor Fotos und </a:t>
            </a:r>
            <a:endParaRPr lang="ru-RU" sz="2800" b="1" dirty="0" smtClean="0"/>
          </a:p>
          <a:p>
            <a:pPr marL="0" indent="0">
              <a:buNone/>
            </a:pPr>
            <a:r>
              <a:rPr lang="ru-RU" sz="2800" b="1" dirty="0"/>
              <a:t> </a:t>
            </a:r>
            <a:r>
              <a:rPr lang="de-DE" sz="2800" b="1" dirty="0" smtClean="0"/>
              <a:t>Infos </a:t>
            </a:r>
            <a:r>
              <a:rPr lang="de-DE" sz="2800" b="1" dirty="0"/>
              <a:t>im Internet publiziert </a:t>
            </a:r>
            <a:r>
              <a:rPr lang="de-DE" sz="2800" b="1" dirty="0" smtClean="0"/>
              <a:t>werden</a:t>
            </a:r>
          </a:p>
          <a:p>
            <a:r>
              <a:rPr lang="de-DE" sz="2800" b="1" dirty="0" smtClean="0"/>
              <a:t>sichere </a:t>
            </a:r>
            <a:r>
              <a:rPr lang="de-DE" sz="2800" b="1" dirty="0"/>
              <a:t>Passwörter benutzen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611" y="2605911"/>
            <a:ext cx="3745282" cy="389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232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Fluch oder Segen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6822" y="2440661"/>
            <a:ext cx="8715484" cy="3947613"/>
          </a:xfrm>
        </p:spPr>
        <p:txBody>
          <a:bodyPr>
            <a:normAutofit fontScale="92500" lnSpcReduction="10000"/>
          </a:bodyPr>
          <a:lstStyle/>
          <a:p>
            <a:r>
              <a:rPr lang="en-US" sz="3000" b="1" dirty="0" smtClean="0"/>
              <a:t>im </a:t>
            </a:r>
            <a:r>
              <a:rPr lang="en-US" sz="3000" b="1" dirty="0"/>
              <a:t>virtuellen Raum </a:t>
            </a:r>
            <a:r>
              <a:rPr lang="en-US" sz="3000" b="1" dirty="0" smtClean="0"/>
              <a:t>Erfahrungen machen </a:t>
            </a:r>
            <a:endParaRPr lang="ru-RU" sz="3000" b="1" dirty="0"/>
          </a:p>
          <a:p>
            <a:r>
              <a:rPr lang="en-US" sz="3000" b="1" dirty="0" smtClean="0"/>
              <a:t>Bedürfnisse </a:t>
            </a:r>
            <a:r>
              <a:rPr lang="en-US" sz="3000" b="1" dirty="0"/>
              <a:t>befriedigen, die für </a:t>
            </a:r>
            <a:r>
              <a:rPr lang="en-US" sz="3000" b="1" dirty="0" smtClean="0"/>
              <a:t>die Jugendlichen </a:t>
            </a:r>
            <a:r>
              <a:rPr lang="en-US" sz="3000" b="1" dirty="0"/>
              <a:t>auch im realen Leben von </a:t>
            </a:r>
            <a:r>
              <a:rPr lang="en-US" sz="3000" b="1" dirty="0" smtClean="0"/>
              <a:t>großer </a:t>
            </a:r>
            <a:r>
              <a:rPr lang="en-US" sz="3000" b="1" dirty="0"/>
              <a:t>Bedeutung </a:t>
            </a:r>
            <a:r>
              <a:rPr lang="en-US" sz="3000" b="1" dirty="0" smtClean="0"/>
              <a:t>sind</a:t>
            </a:r>
          </a:p>
          <a:p>
            <a:r>
              <a:rPr lang="en-US" sz="3000" b="1" dirty="0" smtClean="0"/>
              <a:t>mit den </a:t>
            </a:r>
            <a:r>
              <a:rPr lang="en-US" sz="3000" b="1" dirty="0"/>
              <a:t>Leuten </a:t>
            </a:r>
            <a:r>
              <a:rPr lang="en-US" sz="3000" b="1" dirty="0" smtClean="0"/>
              <a:t>aus der ganzen </a:t>
            </a:r>
            <a:r>
              <a:rPr lang="en-US" sz="3000" b="1" dirty="0"/>
              <a:t>Welt kommunizieren </a:t>
            </a:r>
          </a:p>
          <a:p>
            <a:r>
              <a:rPr lang="de-DE" sz="3000" b="1" dirty="0" smtClean="0"/>
              <a:t>sich kein Leben ohne </a:t>
            </a:r>
            <a:r>
              <a:rPr lang="de-DE" sz="3000" b="1" dirty="0"/>
              <a:t>s</a:t>
            </a:r>
            <a:r>
              <a:rPr lang="de-DE" sz="3000" b="1" dirty="0" smtClean="0"/>
              <a:t>oziale Netzwerke</a:t>
            </a:r>
          </a:p>
          <a:p>
            <a:pPr>
              <a:buNone/>
            </a:pPr>
            <a:r>
              <a:rPr lang="de-DE" sz="3000" b="1" dirty="0" smtClean="0"/>
              <a:t>    vorstellen</a:t>
            </a:r>
            <a:endParaRPr lang="de-DE" sz="3000" b="1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3151" y="3734862"/>
            <a:ext cx="4258849" cy="296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305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445</TotalTime>
  <Words>151</Words>
  <Application>Microsoft Office PowerPoint</Application>
  <PresentationFormat>Широкоэкранный</PresentationFormat>
  <Paragraphs>30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Ион (конференц-зал)</vt:lpstr>
      <vt:lpstr>Soziale Netzwerke</vt:lpstr>
      <vt:lpstr>Warum ist das Thema aktuell?</vt:lpstr>
      <vt:lpstr>Welche Sozialen Netzwerke mögen die Jugendlichen</vt:lpstr>
      <vt:lpstr>Was tun Jugendliche in sozialen Netzwerken? </vt:lpstr>
      <vt:lpstr>Gefahren und Chancen</vt:lpstr>
      <vt:lpstr>Tipps zum Schutz in sozialen Netzwerken</vt:lpstr>
      <vt:lpstr>Fluch oder Segen?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Soziale Netzwerke</dc:title>
  <dc:creator>123</dc:creator>
  <cp:lastModifiedBy>Галина Корьева</cp:lastModifiedBy>
  <cp:revision>26</cp:revision>
  <dcterms:created xsi:type="dcterms:W3CDTF">2014-12-19T14:03:45Z</dcterms:created>
  <dcterms:modified xsi:type="dcterms:W3CDTF">2021-04-17T21:04:52Z</dcterms:modified>
</cp:coreProperties>
</file>