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63" r:id="rId10"/>
    <p:sldId id="286" r:id="rId11"/>
    <p:sldId id="265" r:id="rId12"/>
    <p:sldId id="275" r:id="rId13"/>
    <p:sldId id="277" r:id="rId14"/>
    <p:sldId id="283" r:id="rId15"/>
    <p:sldId id="281" r:id="rId16"/>
    <p:sldId id="285" r:id="rId17"/>
    <p:sldId id="28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91110-6ABB-43E7-97AB-4CF7C3914A6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2214B6-6DE0-4F0B-95FE-791B992F9C23}">
      <dgm:prSet phldrT="[Текст]"/>
      <dgm:spPr/>
      <dgm:t>
        <a:bodyPr/>
        <a:lstStyle/>
        <a:p>
          <a:r>
            <a:rPr lang="ru-RU" dirty="0"/>
            <a:t>Вступление (начало)</a:t>
          </a:r>
        </a:p>
      </dgm:t>
    </dgm:pt>
    <dgm:pt modelId="{6683938B-1E85-4A8F-AC60-B64288463E11}" type="parTrans" cxnId="{6156238E-9670-4232-85BD-D12FA64A5DD0}">
      <dgm:prSet/>
      <dgm:spPr/>
      <dgm:t>
        <a:bodyPr/>
        <a:lstStyle/>
        <a:p>
          <a:endParaRPr lang="ru-RU"/>
        </a:p>
      </dgm:t>
    </dgm:pt>
    <dgm:pt modelId="{EEBA9883-3C30-438A-8F8D-6EA6101E62B1}" type="sibTrans" cxnId="{6156238E-9670-4232-85BD-D12FA64A5DD0}">
      <dgm:prSet/>
      <dgm:spPr/>
      <dgm:t>
        <a:bodyPr/>
        <a:lstStyle/>
        <a:p>
          <a:endParaRPr lang="ru-RU"/>
        </a:p>
      </dgm:t>
    </dgm:pt>
    <dgm:pt modelId="{4E2CA16B-84C4-438D-96CB-A4A4F37F4CDB}">
      <dgm:prSet phldrT="[Текст]" custT="1"/>
      <dgm:spPr/>
      <dgm:t>
        <a:bodyPr/>
        <a:lstStyle/>
        <a:p>
          <a:r>
            <a:rPr lang="ru-RU" sz="2400" dirty="0"/>
            <a:t>Автор картины, ее название</a:t>
          </a:r>
        </a:p>
      </dgm:t>
    </dgm:pt>
    <dgm:pt modelId="{318D815E-DE14-4EF4-A495-6E2C7D0F6B03}" type="parTrans" cxnId="{FD434309-2698-45D3-91F4-574194655FD1}">
      <dgm:prSet/>
      <dgm:spPr/>
      <dgm:t>
        <a:bodyPr/>
        <a:lstStyle/>
        <a:p>
          <a:endParaRPr lang="ru-RU"/>
        </a:p>
      </dgm:t>
    </dgm:pt>
    <dgm:pt modelId="{8B466769-F2A2-499B-A57E-5D50C6FBB0D0}" type="sibTrans" cxnId="{FD434309-2698-45D3-91F4-574194655FD1}">
      <dgm:prSet/>
      <dgm:spPr/>
      <dgm:t>
        <a:bodyPr/>
        <a:lstStyle/>
        <a:p>
          <a:endParaRPr lang="ru-RU"/>
        </a:p>
      </dgm:t>
    </dgm:pt>
    <dgm:pt modelId="{156E1D51-0441-46D2-80F5-BCBF977844DE}">
      <dgm:prSet phldrT="[Текст]"/>
      <dgm:spPr/>
      <dgm:t>
        <a:bodyPr/>
        <a:lstStyle/>
        <a:p>
          <a:r>
            <a:rPr lang="ru-RU" dirty="0"/>
            <a:t>Основная часть</a:t>
          </a:r>
        </a:p>
      </dgm:t>
    </dgm:pt>
    <dgm:pt modelId="{97A26878-914B-4388-98A8-A6278279245E}" type="parTrans" cxnId="{3A08AFB1-29F0-487D-8F34-85AEED1CD2CF}">
      <dgm:prSet/>
      <dgm:spPr/>
      <dgm:t>
        <a:bodyPr/>
        <a:lstStyle/>
        <a:p>
          <a:endParaRPr lang="ru-RU"/>
        </a:p>
      </dgm:t>
    </dgm:pt>
    <dgm:pt modelId="{D323913D-D445-4224-A66A-4254E34C2774}" type="sibTrans" cxnId="{3A08AFB1-29F0-487D-8F34-85AEED1CD2CF}">
      <dgm:prSet/>
      <dgm:spPr/>
      <dgm:t>
        <a:bodyPr/>
        <a:lstStyle/>
        <a:p>
          <a:endParaRPr lang="ru-RU"/>
        </a:p>
      </dgm:t>
    </dgm:pt>
    <dgm:pt modelId="{84F9263D-345E-4896-ACDA-D49E13039B30}">
      <dgm:prSet phldrT="[Текст]" custT="1"/>
      <dgm:spPr/>
      <dgm:t>
        <a:bodyPr/>
        <a:lstStyle/>
        <a:p>
          <a:r>
            <a:rPr lang="ru-RU" sz="2400" dirty="0"/>
            <a:t>Описание богатырей</a:t>
          </a:r>
        </a:p>
      </dgm:t>
    </dgm:pt>
    <dgm:pt modelId="{5F01C848-5D40-4C33-9B72-0B7C247A9F1B}" type="parTrans" cxnId="{7A5AD954-4240-4C5C-B6F6-AB914D18904A}">
      <dgm:prSet/>
      <dgm:spPr/>
      <dgm:t>
        <a:bodyPr/>
        <a:lstStyle/>
        <a:p>
          <a:endParaRPr lang="ru-RU"/>
        </a:p>
      </dgm:t>
    </dgm:pt>
    <dgm:pt modelId="{5C715448-9F25-4949-A5DE-36A5122EDBC6}" type="sibTrans" cxnId="{7A5AD954-4240-4C5C-B6F6-AB914D18904A}">
      <dgm:prSet/>
      <dgm:spPr/>
      <dgm:t>
        <a:bodyPr/>
        <a:lstStyle/>
        <a:p>
          <a:endParaRPr lang="ru-RU"/>
        </a:p>
      </dgm:t>
    </dgm:pt>
    <dgm:pt modelId="{BAB2B441-C31F-4C8C-AAEC-544428BF6FFD}">
      <dgm:prSet phldrT="[Текст]" custT="1"/>
      <dgm:spPr/>
      <dgm:t>
        <a:bodyPr/>
        <a:lstStyle/>
        <a:p>
          <a:r>
            <a:rPr lang="ru-RU" sz="2400" dirty="0"/>
            <a:t>Описание природы</a:t>
          </a:r>
        </a:p>
      </dgm:t>
    </dgm:pt>
    <dgm:pt modelId="{948790AE-1A9D-4922-9699-369D56935BFF}" type="parTrans" cxnId="{E3D56B2B-8970-47E4-9CC2-32EA2450473D}">
      <dgm:prSet/>
      <dgm:spPr/>
      <dgm:t>
        <a:bodyPr/>
        <a:lstStyle/>
        <a:p>
          <a:endParaRPr lang="ru-RU"/>
        </a:p>
      </dgm:t>
    </dgm:pt>
    <dgm:pt modelId="{3B8324A8-CEBE-4B3C-896A-37512DB11020}" type="sibTrans" cxnId="{E3D56B2B-8970-47E4-9CC2-32EA2450473D}">
      <dgm:prSet/>
      <dgm:spPr/>
      <dgm:t>
        <a:bodyPr/>
        <a:lstStyle/>
        <a:p>
          <a:endParaRPr lang="ru-RU"/>
        </a:p>
      </dgm:t>
    </dgm:pt>
    <dgm:pt modelId="{24D4C37C-586F-4C2E-8A93-7AE873C79D54}">
      <dgm:prSet phldrT="[Текст]"/>
      <dgm:spPr/>
      <dgm:t>
        <a:bodyPr/>
        <a:lstStyle/>
        <a:p>
          <a:r>
            <a:rPr lang="ru-RU" dirty="0"/>
            <a:t>Концовка </a:t>
          </a:r>
        </a:p>
      </dgm:t>
    </dgm:pt>
    <dgm:pt modelId="{372D5FFC-ADEE-40E3-85D8-CE49BEB1B30A}" type="parTrans" cxnId="{B562EA06-8336-4656-985D-9AD21B21B643}">
      <dgm:prSet/>
      <dgm:spPr/>
      <dgm:t>
        <a:bodyPr/>
        <a:lstStyle/>
        <a:p>
          <a:endParaRPr lang="ru-RU"/>
        </a:p>
      </dgm:t>
    </dgm:pt>
    <dgm:pt modelId="{F7E84006-36FA-4608-BFA3-C7A9D506543B}" type="sibTrans" cxnId="{B562EA06-8336-4656-985D-9AD21B21B643}">
      <dgm:prSet/>
      <dgm:spPr/>
      <dgm:t>
        <a:bodyPr/>
        <a:lstStyle/>
        <a:p>
          <a:endParaRPr lang="ru-RU"/>
        </a:p>
      </dgm:t>
    </dgm:pt>
    <dgm:pt modelId="{EE20F812-F72A-46A1-8173-7273FB7E538B}">
      <dgm:prSet phldrT="[Текст]" custT="1"/>
      <dgm:spPr/>
      <dgm:t>
        <a:bodyPr/>
        <a:lstStyle/>
        <a:p>
          <a:r>
            <a:rPr lang="ru-RU" sz="2400" dirty="0"/>
            <a:t>Мое впечатление от картины</a:t>
          </a:r>
        </a:p>
      </dgm:t>
    </dgm:pt>
    <dgm:pt modelId="{0A97A852-EC97-4E84-8896-67FEFF38FBC7}" type="parTrans" cxnId="{0D3D5F0D-63B0-4D1D-AEC2-92AD6DBB17C6}">
      <dgm:prSet/>
      <dgm:spPr/>
      <dgm:t>
        <a:bodyPr/>
        <a:lstStyle/>
        <a:p>
          <a:endParaRPr lang="ru-RU"/>
        </a:p>
      </dgm:t>
    </dgm:pt>
    <dgm:pt modelId="{5B321A79-A5E9-4408-B91D-62DA8130DD37}" type="sibTrans" cxnId="{0D3D5F0D-63B0-4D1D-AEC2-92AD6DBB17C6}">
      <dgm:prSet/>
      <dgm:spPr/>
      <dgm:t>
        <a:bodyPr/>
        <a:lstStyle/>
        <a:p>
          <a:endParaRPr lang="ru-RU"/>
        </a:p>
      </dgm:t>
    </dgm:pt>
    <dgm:pt modelId="{C20E87FC-B3A4-41CE-9C27-BB80FE5D5105}" type="pres">
      <dgm:prSet presAssocID="{C2591110-6ABB-43E7-97AB-4CF7C3914A67}" presName="Name0" presStyleCnt="0">
        <dgm:presLayoutVars>
          <dgm:dir/>
          <dgm:animLvl val="lvl"/>
          <dgm:resizeHandles val="exact"/>
        </dgm:presLayoutVars>
      </dgm:prSet>
      <dgm:spPr/>
    </dgm:pt>
    <dgm:pt modelId="{91FC5FE5-D19C-43B9-8266-6EB7B8CC918F}" type="pres">
      <dgm:prSet presAssocID="{24D4C37C-586F-4C2E-8A93-7AE873C79D54}" presName="boxAndChildren" presStyleCnt="0"/>
      <dgm:spPr/>
    </dgm:pt>
    <dgm:pt modelId="{C9FA0F81-8574-47EE-AA70-41D48783E4FE}" type="pres">
      <dgm:prSet presAssocID="{24D4C37C-586F-4C2E-8A93-7AE873C79D54}" presName="parentTextBox" presStyleLbl="node1" presStyleIdx="0" presStyleCnt="3"/>
      <dgm:spPr/>
    </dgm:pt>
    <dgm:pt modelId="{67255587-CA4D-442C-AC69-F5DBE83E22C1}" type="pres">
      <dgm:prSet presAssocID="{24D4C37C-586F-4C2E-8A93-7AE873C79D54}" presName="entireBox" presStyleLbl="node1" presStyleIdx="0" presStyleCnt="3"/>
      <dgm:spPr/>
    </dgm:pt>
    <dgm:pt modelId="{FB8519B4-26F9-410E-ADF8-20C4FF54CC45}" type="pres">
      <dgm:prSet presAssocID="{24D4C37C-586F-4C2E-8A93-7AE873C79D54}" presName="descendantBox" presStyleCnt="0"/>
      <dgm:spPr/>
    </dgm:pt>
    <dgm:pt modelId="{23908E50-F8B8-4A45-B23E-AFD94CEA0CFA}" type="pres">
      <dgm:prSet presAssocID="{EE20F812-F72A-46A1-8173-7273FB7E538B}" presName="childTextBox" presStyleLbl="fgAccFollowNode1" presStyleIdx="0" presStyleCnt="4">
        <dgm:presLayoutVars>
          <dgm:bulletEnabled val="1"/>
        </dgm:presLayoutVars>
      </dgm:prSet>
      <dgm:spPr/>
    </dgm:pt>
    <dgm:pt modelId="{38B2AC38-8D5F-4909-B6C6-2E783B06F404}" type="pres">
      <dgm:prSet presAssocID="{D323913D-D445-4224-A66A-4254E34C2774}" presName="sp" presStyleCnt="0"/>
      <dgm:spPr/>
    </dgm:pt>
    <dgm:pt modelId="{F7DD1F1D-AE81-4E94-AB5B-0BC7505EEF54}" type="pres">
      <dgm:prSet presAssocID="{156E1D51-0441-46D2-80F5-BCBF977844DE}" presName="arrowAndChildren" presStyleCnt="0"/>
      <dgm:spPr/>
    </dgm:pt>
    <dgm:pt modelId="{3BF17C0B-5131-45E2-BAEC-01FDEB6D8DDD}" type="pres">
      <dgm:prSet presAssocID="{156E1D51-0441-46D2-80F5-BCBF977844DE}" presName="parentTextArrow" presStyleLbl="node1" presStyleIdx="0" presStyleCnt="3"/>
      <dgm:spPr/>
    </dgm:pt>
    <dgm:pt modelId="{F5554A78-51F6-413E-AA94-8D3CEB86547B}" type="pres">
      <dgm:prSet presAssocID="{156E1D51-0441-46D2-80F5-BCBF977844DE}" presName="arrow" presStyleLbl="node1" presStyleIdx="1" presStyleCnt="3"/>
      <dgm:spPr/>
    </dgm:pt>
    <dgm:pt modelId="{B42BD76E-6AF4-46F4-BF09-58FB46556BA7}" type="pres">
      <dgm:prSet presAssocID="{156E1D51-0441-46D2-80F5-BCBF977844DE}" presName="descendantArrow" presStyleCnt="0"/>
      <dgm:spPr/>
    </dgm:pt>
    <dgm:pt modelId="{20FC4A2B-3260-4FBF-98B5-5EE08BB31563}" type="pres">
      <dgm:prSet presAssocID="{84F9263D-345E-4896-ACDA-D49E13039B30}" presName="childTextArrow" presStyleLbl="fgAccFollowNode1" presStyleIdx="1" presStyleCnt="4">
        <dgm:presLayoutVars>
          <dgm:bulletEnabled val="1"/>
        </dgm:presLayoutVars>
      </dgm:prSet>
      <dgm:spPr/>
    </dgm:pt>
    <dgm:pt modelId="{87E8D44B-5F1D-4562-ABAF-B56B95098E50}" type="pres">
      <dgm:prSet presAssocID="{BAB2B441-C31F-4C8C-AAEC-544428BF6FFD}" presName="childTextArrow" presStyleLbl="fgAccFollowNode1" presStyleIdx="2" presStyleCnt="4">
        <dgm:presLayoutVars>
          <dgm:bulletEnabled val="1"/>
        </dgm:presLayoutVars>
      </dgm:prSet>
      <dgm:spPr/>
    </dgm:pt>
    <dgm:pt modelId="{2C41CDBC-D019-405E-B264-3D7F484A6110}" type="pres">
      <dgm:prSet presAssocID="{EEBA9883-3C30-438A-8F8D-6EA6101E62B1}" presName="sp" presStyleCnt="0"/>
      <dgm:spPr/>
    </dgm:pt>
    <dgm:pt modelId="{CC220B46-2667-41C4-B05A-BD2B72FBBB67}" type="pres">
      <dgm:prSet presAssocID="{022214B6-6DE0-4F0B-95FE-791B992F9C23}" presName="arrowAndChildren" presStyleCnt="0"/>
      <dgm:spPr/>
    </dgm:pt>
    <dgm:pt modelId="{1E0D8F90-A76E-4E72-8FDB-4DDF94E1D611}" type="pres">
      <dgm:prSet presAssocID="{022214B6-6DE0-4F0B-95FE-791B992F9C23}" presName="parentTextArrow" presStyleLbl="node1" presStyleIdx="1" presStyleCnt="3"/>
      <dgm:spPr/>
    </dgm:pt>
    <dgm:pt modelId="{5ABCD9C4-55E2-49DA-B2F5-81105613F93F}" type="pres">
      <dgm:prSet presAssocID="{022214B6-6DE0-4F0B-95FE-791B992F9C23}" presName="arrow" presStyleLbl="node1" presStyleIdx="2" presStyleCnt="3"/>
      <dgm:spPr/>
    </dgm:pt>
    <dgm:pt modelId="{7916CFCC-F30C-4AAC-9EA8-B9582DC2FF95}" type="pres">
      <dgm:prSet presAssocID="{022214B6-6DE0-4F0B-95FE-791B992F9C23}" presName="descendantArrow" presStyleCnt="0"/>
      <dgm:spPr/>
    </dgm:pt>
    <dgm:pt modelId="{4D0BB9C4-418F-4943-970B-DD0260A45C99}" type="pres">
      <dgm:prSet presAssocID="{4E2CA16B-84C4-438D-96CB-A4A4F37F4CDB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B562EA06-8336-4656-985D-9AD21B21B643}" srcId="{C2591110-6ABB-43E7-97AB-4CF7C3914A67}" destId="{24D4C37C-586F-4C2E-8A93-7AE873C79D54}" srcOrd="2" destOrd="0" parTransId="{372D5FFC-ADEE-40E3-85D8-CE49BEB1B30A}" sibTransId="{F7E84006-36FA-4608-BFA3-C7A9D506543B}"/>
    <dgm:cxn modelId="{FD434309-2698-45D3-91F4-574194655FD1}" srcId="{022214B6-6DE0-4F0B-95FE-791B992F9C23}" destId="{4E2CA16B-84C4-438D-96CB-A4A4F37F4CDB}" srcOrd="0" destOrd="0" parTransId="{318D815E-DE14-4EF4-A495-6E2C7D0F6B03}" sibTransId="{8B466769-F2A2-499B-A57E-5D50C6FBB0D0}"/>
    <dgm:cxn modelId="{0D3D5F0D-63B0-4D1D-AEC2-92AD6DBB17C6}" srcId="{24D4C37C-586F-4C2E-8A93-7AE873C79D54}" destId="{EE20F812-F72A-46A1-8173-7273FB7E538B}" srcOrd="0" destOrd="0" parTransId="{0A97A852-EC97-4E84-8896-67FEFF38FBC7}" sibTransId="{5B321A79-A5E9-4408-B91D-62DA8130DD37}"/>
    <dgm:cxn modelId="{39416D18-0B0E-4BB3-B86A-E6A0CF3C5792}" type="presOf" srcId="{24D4C37C-586F-4C2E-8A93-7AE873C79D54}" destId="{C9FA0F81-8574-47EE-AA70-41D48783E4FE}" srcOrd="0" destOrd="0" presId="urn:microsoft.com/office/officeart/2005/8/layout/process4"/>
    <dgm:cxn modelId="{BD1BF02A-81F2-4C76-8D18-A30D74A0DF11}" type="presOf" srcId="{156E1D51-0441-46D2-80F5-BCBF977844DE}" destId="{F5554A78-51F6-413E-AA94-8D3CEB86547B}" srcOrd="1" destOrd="0" presId="urn:microsoft.com/office/officeart/2005/8/layout/process4"/>
    <dgm:cxn modelId="{E3D56B2B-8970-47E4-9CC2-32EA2450473D}" srcId="{156E1D51-0441-46D2-80F5-BCBF977844DE}" destId="{BAB2B441-C31F-4C8C-AAEC-544428BF6FFD}" srcOrd="1" destOrd="0" parTransId="{948790AE-1A9D-4922-9699-369D56935BFF}" sibTransId="{3B8324A8-CEBE-4B3C-896A-37512DB11020}"/>
    <dgm:cxn modelId="{F48C2A3E-0DB5-479D-9C6B-9A08C4B085A3}" type="presOf" srcId="{24D4C37C-586F-4C2E-8A93-7AE873C79D54}" destId="{67255587-CA4D-442C-AC69-F5DBE83E22C1}" srcOrd="1" destOrd="0" presId="urn:microsoft.com/office/officeart/2005/8/layout/process4"/>
    <dgm:cxn modelId="{FF64B45C-AA54-4104-97D4-7F4342639413}" type="presOf" srcId="{C2591110-6ABB-43E7-97AB-4CF7C3914A67}" destId="{C20E87FC-B3A4-41CE-9C27-BB80FE5D5105}" srcOrd="0" destOrd="0" presId="urn:microsoft.com/office/officeart/2005/8/layout/process4"/>
    <dgm:cxn modelId="{50D82966-EC50-492E-98C2-DFB13ECAA509}" type="presOf" srcId="{84F9263D-345E-4896-ACDA-D49E13039B30}" destId="{20FC4A2B-3260-4FBF-98B5-5EE08BB31563}" srcOrd="0" destOrd="0" presId="urn:microsoft.com/office/officeart/2005/8/layout/process4"/>
    <dgm:cxn modelId="{8CD3C56F-4DBE-454A-B6FC-C15EC8DA3DA3}" type="presOf" srcId="{EE20F812-F72A-46A1-8173-7273FB7E538B}" destId="{23908E50-F8B8-4A45-B23E-AFD94CEA0CFA}" srcOrd="0" destOrd="0" presId="urn:microsoft.com/office/officeart/2005/8/layout/process4"/>
    <dgm:cxn modelId="{203BFA71-2EBE-493B-98FB-DA84C05ADC4C}" type="presOf" srcId="{BAB2B441-C31F-4C8C-AAEC-544428BF6FFD}" destId="{87E8D44B-5F1D-4562-ABAF-B56B95098E50}" srcOrd="0" destOrd="0" presId="urn:microsoft.com/office/officeart/2005/8/layout/process4"/>
    <dgm:cxn modelId="{7A5AD954-4240-4C5C-B6F6-AB914D18904A}" srcId="{156E1D51-0441-46D2-80F5-BCBF977844DE}" destId="{84F9263D-345E-4896-ACDA-D49E13039B30}" srcOrd="0" destOrd="0" parTransId="{5F01C848-5D40-4C33-9B72-0B7C247A9F1B}" sibTransId="{5C715448-9F25-4949-A5DE-36A5122EDBC6}"/>
    <dgm:cxn modelId="{DAD61987-2628-43C0-951E-1C60C85BBDFF}" type="presOf" srcId="{156E1D51-0441-46D2-80F5-BCBF977844DE}" destId="{3BF17C0B-5131-45E2-BAEC-01FDEB6D8DDD}" srcOrd="0" destOrd="0" presId="urn:microsoft.com/office/officeart/2005/8/layout/process4"/>
    <dgm:cxn modelId="{6156238E-9670-4232-85BD-D12FA64A5DD0}" srcId="{C2591110-6ABB-43E7-97AB-4CF7C3914A67}" destId="{022214B6-6DE0-4F0B-95FE-791B992F9C23}" srcOrd="0" destOrd="0" parTransId="{6683938B-1E85-4A8F-AC60-B64288463E11}" sibTransId="{EEBA9883-3C30-438A-8F8D-6EA6101E62B1}"/>
    <dgm:cxn modelId="{2AD473A7-E19B-4D70-972C-0C27F50E6F49}" type="presOf" srcId="{022214B6-6DE0-4F0B-95FE-791B992F9C23}" destId="{5ABCD9C4-55E2-49DA-B2F5-81105613F93F}" srcOrd="1" destOrd="0" presId="urn:microsoft.com/office/officeart/2005/8/layout/process4"/>
    <dgm:cxn modelId="{498FECAC-F9B3-4CD3-A016-D7E7455A213B}" type="presOf" srcId="{022214B6-6DE0-4F0B-95FE-791B992F9C23}" destId="{1E0D8F90-A76E-4E72-8FDB-4DDF94E1D611}" srcOrd="0" destOrd="0" presId="urn:microsoft.com/office/officeart/2005/8/layout/process4"/>
    <dgm:cxn modelId="{E385AAAD-2475-4794-B2DB-F1E5B38E27A9}" type="presOf" srcId="{4E2CA16B-84C4-438D-96CB-A4A4F37F4CDB}" destId="{4D0BB9C4-418F-4943-970B-DD0260A45C99}" srcOrd="0" destOrd="0" presId="urn:microsoft.com/office/officeart/2005/8/layout/process4"/>
    <dgm:cxn modelId="{3A08AFB1-29F0-487D-8F34-85AEED1CD2CF}" srcId="{C2591110-6ABB-43E7-97AB-4CF7C3914A67}" destId="{156E1D51-0441-46D2-80F5-BCBF977844DE}" srcOrd="1" destOrd="0" parTransId="{97A26878-914B-4388-98A8-A6278279245E}" sibTransId="{D323913D-D445-4224-A66A-4254E34C2774}"/>
    <dgm:cxn modelId="{3C989B18-9F60-4543-BA1B-445F4D65A081}" type="presParOf" srcId="{C20E87FC-B3A4-41CE-9C27-BB80FE5D5105}" destId="{91FC5FE5-D19C-43B9-8266-6EB7B8CC918F}" srcOrd="0" destOrd="0" presId="urn:microsoft.com/office/officeart/2005/8/layout/process4"/>
    <dgm:cxn modelId="{A38D3FE8-B98A-47EA-A8BF-9FFA9602B8D5}" type="presParOf" srcId="{91FC5FE5-D19C-43B9-8266-6EB7B8CC918F}" destId="{C9FA0F81-8574-47EE-AA70-41D48783E4FE}" srcOrd="0" destOrd="0" presId="urn:microsoft.com/office/officeart/2005/8/layout/process4"/>
    <dgm:cxn modelId="{E91DE0FD-0E99-4FD9-86FF-28300AA7A3B5}" type="presParOf" srcId="{91FC5FE5-D19C-43B9-8266-6EB7B8CC918F}" destId="{67255587-CA4D-442C-AC69-F5DBE83E22C1}" srcOrd="1" destOrd="0" presId="urn:microsoft.com/office/officeart/2005/8/layout/process4"/>
    <dgm:cxn modelId="{DD98B929-7DEB-4F6D-B714-61E2B9088861}" type="presParOf" srcId="{91FC5FE5-D19C-43B9-8266-6EB7B8CC918F}" destId="{FB8519B4-26F9-410E-ADF8-20C4FF54CC45}" srcOrd="2" destOrd="0" presId="urn:microsoft.com/office/officeart/2005/8/layout/process4"/>
    <dgm:cxn modelId="{A00B2988-9B0D-4C16-B93D-1B171E19068D}" type="presParOf" srcId="{FB8519B4-26F9-410E-ADF8-20C4FF54CC45}" destId="{23908E50-F8B8-4A45-B23E-AFD94CEA0CFA}" srcOrd="0" destOrd="0" presId="urn:microsoft.com/office/officeart/2005/8/layout/process4"/>
    <dgm:cxn modelId="{9712B93B-9730-4F39-977A-09D30BEBFD63}" type="presParOf" srcId="{C20E87FC-B3A4-41CE-9C27-BB80FE5D5105}" destId="{38B2AC38-8D5F-4909-B6C6-2E783B06F404}" srcOrd="1" destOrd="0" presId="urn:microsoft.com/office/officeart/2005/8/layout/process4"/>
    <dgm:cxn modelId="{A86E26A5-0AAB-44AE-8F79-5C1A5D9AE3AC}" type="presParOf" srcId="{C20E87FC-B3A4-41CE-9C27-BB80FE5D5105}" destId="{F7DD1F1D-AE81-4E94-AB5B-0BC7505EEF54}" srcOrd="2" destOrd="0" presId="urn:microsoft.com/office/officeart/2005/8/layout/process4"/>
    <dgm:cxn modelId="{FDFFE6DF-EBDD-4BD2-BE98-D8F435C46B8B}" type="presParOf" srcId="{F7DD1F1D-AE81-4E94-AB5B-0BC7505EEF54}" destId="{3BF17C0B-5131-45E2-BAEC-01FDEB6D8DDD}" srcOrd="0" destOrd="0" presId="urn:microsoft.com/office/officeart/2005/8/layout/process4"/>
    <dgm:cxn modelId="{E22FF689-307F-41FE-9D97-26F4EEBDA0B5}" type="presParOf" srcId="{F7DD1F1D-AE81-4E94-AB5B-0BC7505EEF54}" destId="{F5554A78-51F6-413E-AA94-8D3CEB86547B}" srcOrd="1" destOrd="0" presId="urn:microsoft.com/office/officeart/2005/8/layout/process4"/>
    <dgm:cxn modelId="{843F33CD-94D0-45B1-BF5D-E15464DD0DBC}" type="presParOf" srcId="{F7DD1F1D-AE81-4E94-AB5B-0BC7505EEF54}" destId="{B42BD76E-6AF4-46F4-BF09-58FB46556BA7}" srcOrd="2" destOrd="0" presId="urn:microsoft.com/office/officeart/2005/8/layout/process4"/>
    <dgm:cxn modelId="{A07B4807-3E32-4AA0-9777-9DE603AD8665}" type="presParOf" srcId="{B42BD76E-6AF4-46F4-BF09-58FB46556BA7}" destId="{20FC4A2B-3260-4FBF-98B5-5EE08BB31563}" srcOrd="0" destOrd="0" presId="urn:microsoft.com/office/officeart/2005/8/layout/process4"/>
    <dgm:cxn modelId="{158DB9DC-93E2-4B68-8CF1-D44DA99D0FCB}" type="presParOf" srcId="{B42BD76E-6AF4-46F4-BF09-58FB46556BA7}" destId="{87E8D44B-5F1D-4562-ABAF-B56B95098E50}" srcOrd="1" destOrd="0" presId="urn:microsoft.com/office/officeart/2005/8/layout/process4"/>
    <dgm:cxn modelId="{266F9EEE-C57C-41AC-9073-F96E87812FF7}" type="presParOf" srcId="{C20E87FC-B3A4-41CE-9C27-BB80FE5D5105}" destId="{2C41CDBC-D019-405E-B264-3D7F484A6110}" srcOrd="3" destOrd="0" presId="urn:microsoft.com/office/officeart/2005/8/layout/process4"/>
    <dgm:cxn modelId="{36C4907E-3723-460F-A3FD-754510047F47}" type="presParOf" srcId="{C20E87FC-B3A4-41CE-9C27-BB80FE5D5105}" destId="{CC220B46-2667-41C4-B05A-BD2B72FBBB67}" srcOrd="4" destOrd="0" presId="urn:microsoft.com/office/officeart/2005/8/layout/process4"/>
    <dgm:cxn modelId="{A7C38902-5C98-4549-84D1-1C4D5109BF0A}" type="presParOf" srcId="{CC220B46-2667-41C4-B05A-BD2B72FBBB67}" destId="{1E0D8F90-A76E-4E72-8FDB-4DDF94E1D611}" srcOrd="0" destOrd="0" presId="urn:microsoft.com/office/officeart/2005/8/layout/process4"/>
    <dgm:cxn modelId="{04EA1141-952E-4B64-A3E0-50838EC86B42}" type="presParOf" srcId="{CC220B46-2667-41C4-B05A-BD2B72FBBB67}" destId="{5ABCD9C4-55E2-49DA-B2F5-81105613F93F}" srcOrd="1" destOrd="0" presId="urn:microsoft.com/office/officeart/2005/8/layout/process4"/>
    <dgm:cxn modelId="{F35B9C96-5AF2-4668-920C-844CB9FD880E}" type="presParOf" srcId="{CC220B46-2667-41C4-B05A-BD2B72FBBB67}" destId="{7916CFCC-F30C-4AAC-9EA8-B9582DC2FF95}" srcOrd="2" destOrd="0" presId="urn:microsoft.com/office/officeart/2005/8/layout/process4"/>
    <dgm:cxn modelId="{72425D84-EA6C-4723-9FEF-FBBE88490D30}" type="presParOf" srcId="{7916CFCC-F30C-4AAC-9EA8-B9582DC2FF95}" destId="{4D0BB9C4-418F-4943-970B-DD0260A45C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55587-CA4D-442C-AC69-F5DBE83E22C1}">
      <dsp:nvSpPr>
        <dsp:cNvPr id="0" name=""/>
        <dsp:cNvSpPr/>
      </dsp:nvSpPr>
      <dsp:spPr>
        <a:xfrm>
          <a:off x="0" y="4086912"/>
          <a:ext cx="7720036" cy="1341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Концовка </a:t>
          </a:r>
        </a:p>
      </dsp:txBody>
      <dsp:txXfrm>
        <a:off x="0" y="4086912"/>
        <a:ext cx="7720036" cy="724364"/>
      </dsp:txXfrm>
    </dsp:sp>
    <dsp:sp modelId="{23908E50-F8B8-4A45-B23E-AFD94CEA0CFA}">
      <dsp:nvSpPr>
        <dsp:cNvPr id="0" name=""/>
        <dsp:cNvSpPr/>
      </dsp:nvSpPr>
      <dsp:spPr>
        <a:xfrm>
          <a:off x="0" y="4784448"/>
          <a:ext cx="7720036" cy="6170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Мое впечатление от картины</a:t>
          </a:r>
        </a:p>
      </dsp:txBody>
      <dsp:txXfrm>
        <a:off x="0" y="4784448"/>
        <a:ext cx="7720036" cy="617051"/>
      </dsp:txXfrm>
    </dsp:sp>
    <dsp:sp modelId="{F5554A78-51F6-413E-AA94-8D3CEB86547B}">
      <dsp:nvSpPr>
        <dsp:cNvPr id="0" name=""/>
        <dsp:cNvSpPr/>
      </dsp:nvSpPr>
      <dsp:spPr>
        <a:xfrm rot="10800000">
          <a:off x="0" y="2043936"/>
          <a:ext cx="7720036" cy="20630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Основная часть</a:t>
          </a:r>
        </a:p>
      </dsp:txBody>
      <dsp:txXfrm rot="-10800000">
        <a:off x="0" y="2043936"/>
        <a:ext cx="7720036" cy="724147"/>
      </dsp:txXfrm>
    </dsp:sp>
    <dsp:sp modelId="{20FC4A2B-3260-4FBF-98B5-5EE08BB31563}">
      <dsp:nvSpPr>
        <dsp:cNvPr id="0" name=""/>
        <dsp:cNvSpPr/>
      </dsp:nvSpPr>
      <dsp:spPr>
        <a:xfrm>
          <a:off x="0" y="2768083"/>
          <a:ext cx="3860018" cy="6168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Описание богатырей</a:t>
          </a:r>
        </a:p>
      </dsp:txBody>
      <dsp:txXfrm>
        <a:off x="0" y="2768083"/>
        <a:ext cx="3860018" cy="616866"/>
      </dsp:txXfrm>
    </dsp:sp>
    <dsp:sp modelId="{87E8D44B-5F1D-4562-ABAF-B56B95098E50}">
      <dsp:nvSpPr>
        <dsp:cNvPr id="0" name=""/>
        <dsp:cNvSpPr/>
      </dsp:nvSpPr>
      <dsp:spPr>
        <a:xfrm>
          <a:off x="3860018" y="2768083"/>
          <a:ext cx="3860018" cy="6168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Описание природы</a:t>
          </a:r>
        </a:p>
      </dsp:txBody>
      <dsp:txXfrm>
        <a:off x="3860018" y="2768083"/>
        <a:ext cx="3860018" cy="616866"/>
      </dsp:txXfrm>
    </dsp:sp>
    <dsp:sp modelId="{5ABCD9C4-55E2-49DA-B2F5-81105613F93F}">
      <dsp:nvSpPr>
        <dsp:cNvPr id="0" name=""/>
        <dsp:cNvSpPr/>
      </dsp:nvSpPr>
      <dsp:spPr>
        <a:xfrm rot="10800000">
          <a:off x="0" y="959"/>
          <a:ext cx="7720036" cy="20630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Вступление (начало)</a:t>
          </a:r>
        </a:p>
      </dsp:txBody>
      <dsp:txXfrm rot="-10800000">
        <a:off x="0" y="959"/>
        <a:ext cx="7720036" cy="724147"/>
      </dsp:txXfrm>
    </dsp:sp>
    <dsp:sp modelId="{4D0BB9C4-418F-4943-970B-DD0260A45C99}">
      <dsp:nvSpPr>
        <dsp:cNvPr id="0" name=""/>
        <dsp:cNvSpPr/>
      </dsp:nvSpPr>
      <dsp:spPr>
        <a:xfrm>
          <a:off x="0" y="725106"/>
          <a:ext cx="7720036" cy="6168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Автор картины, ее название</a:t>
          </a:r>
        </a:p>
      </dsp:txBody>
      <dsp:txXfrm>
        <a:off x="0" y="725106"/>
        <a:ext cx="7720036" cy="616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7834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Сочинение по картине В. М. Васнецова «Богатыри»</a:t>
            </a:r>
            <a:br>
              <a:rPr lang="ru-RU" dirty="0"/>
            </a:br>
            <a:br>
              <a:rPr lang="ru-RU" dirty="0"/>
            </a:br>
            <a:r>
              <a:rPr lang="ru-RU" sz="2800" dirty="0"/>
              <a:t>(развитие речи)</a:t>
            </a:r>
            <a:br>
              <a:rPr lang="ru-RU" sz="2800" dirty="0"/>
            </a:br>
            <a:r>
              <a:rPr lang="ru-RU" sz="2800" dirty="0"/>
              <a:t>2 класс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EEBCFB7-5D94-422F-95C7-7F702220F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ru-RU" dirty="0"/>
              <a:t>Помни: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933588" cy="5105416"/>
          </a:xfrm>
        </p:spPr>
        <p:txBody>
          <a:bodyPr/>
          <a:lstStyle/>
          <a:p>
            <a:r>
              <a:rPr lang="ru-RU" dirty="0"/>
              <a:t>Каждую часть сочинения пиши с красной строки и с большой буквы.</a:t>
            </a:r>
          </a:p>
          <a:p>
            <a:r>
              <a:rPr lang="ru-RU" dirty="0"/>
              <a:t>Не забывай в конце предложения ставить точку. Следующее предложение начинай с большой буквы.</a:t>
            </a:r>
          </a:p>
          <a:p>
            <a:r>
              <a:rPr lang="ru-RU" dirty="0"/>
              <a:t>Старайся избегать повторение одинаковых слов. Заменяй их словами-синонимами (словами близкими или похожими по значению).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504432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Вступление (начало)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429132"/>
            <a:ext cx="8143900" cy="8191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100" dirty="0">
                <a:solidFill>
                  <a:srgbClr val="FF0000"/>
                </a:solidFill>
              </a:rPr>
              <a:t>Перед нами картина В. М. Васнецова «Богатыри».</a:t>
            </a:r>
          </a:p>
        </p:txBody>
      </p:sp>
      <p:pic>
        <p:nvPicPr>
          <p:cNvPr id="4" name="Picture 2" descr="http://info-4all.ru/images/fca7d8825c0c8e85dd07d606c4bb7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642918"/>
            <a:ext cx="4874199" cy="292895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71538" y="3714752"/>
            <a:ext cx="7362084" cy="8191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картина перед нами? Кто ее автор?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357298"/>
            <a:ext cx="300039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В. М. Васнецов</a:t>
            </a:r>
          </a:p>
          <a:p>
            <a:pPr algn="ctr"/>
            <a:r>
              <a:rPr lang="ru-RU" sz="3200" dirty="0"/>
              <a:t>«Богатыри»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504432" cy="79690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Основная часть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000504"/>
            <a:ext cx="7929618" cy="13573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dirty="0">
                <a:solidFill>
                  <a:srgbClr val="FF0000"/>
                </a:solidFill>
              </a:rPr>
              <a:t>На картине изображены три богатыря – Илья Муромец, Добрыня Никитич и Алеша Попович.</a:t>
            </a:r>
          </a:p>
        </p:txBody>
      </p:sp>
      <p:pic>
        <p:nvPicPr>
          <p:cNvPr id="4" name="Picture 2" descr="http://info-4all.ru/images/fca7d8825c0c8e85dd07d606c4bb7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874199" cy="292895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3429000"/>
            <a:ext cx="7362084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изображен на картине?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142984"/>
            <a:ext cx="350046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Илья Муромец</a:t>
            </a:r>
          </a:p>
          <a:p>
            <a:pPr algn="ctr"/>
            <a:r>
              <a:rPr lang="ru-RU" sz="3200" dirty="0"/>
              <a:t>Добрыня Никитич</a:t>
            </a:r>
          </a:p>
          <a:p>
            <a:pPr algn="ctr"/>
            <a:r>
              <a:rPr lang="ru-RU" sz="3200" dirty="0"/>
              <a:t>Алеша Попович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5214950"/>
            <a:ext cx="7362084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они?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5715016"/>
            <a:ext cx="7504960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Они защитники земли русской.</a:t>
            </a:r>
            <a:endParaRPr kumimoji="0" lang="ru-RU" sz="4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504432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Основная часть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786190"/>
            <a:ext cx="81439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solidFill>
                  <a:srgbClr val="FF0000"/>
                </a:solidFill>
              </a:rPr>
              <a:t>В центре картины изображен Илья Муромец.</a:t>
            </a:r>
          </a:p>
        </p:txBody>
      </p:sp>
      <p:pic>
        <p:nvPicPr>
          <p:cNvPr id="4" name="Picture 2" descr="http://info-4all.ru/images/fca7d8825c0c8e85dd07d606c4bb7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55316" cy="285752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3214686"/>
            <a:ext cx="7362084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изображен в центре картины?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071546"/>
            <a:ext cx="350046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Илья Муромец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4286256"/>
            <a:ext cx="7362084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он делает ?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4786322"/>
            <a:ext cx="7504960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смотрит в даль.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000100" y="5286388"/>
            <a:ext cx="7362084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он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держит в руках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000100" y="5715016"/>
            <a:ext cx="7504960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руках он держит булаву и копье.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  <p:bldP spid="8" grpId="0" build="p"/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504432" cy="93978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Основная часть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071942"/>
            <a:ext cx="750496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Справа от него стоит Алеша Попович.</a:t>
            </a:r>
            <a:endParaRPr lang="ru-RU" sz="41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nfo-4all.ru/images/fca7d8825c0c8e85dd07d606c4bb7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874199" cy="292895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3429000"/>
            <a:ext cx="7362084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стоит справа от него?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357298"/>
            <a:ext cx="350046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Алеша Попович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4714884"/>
            <a:ext cx="7362084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он держит в руках?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5286388"/>
            <a:ext cx="7504960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руках он держит лук со стрелами.</a:t>
            </a:r>
            <a:endParaRPr kumimoji="0" lang="ru-RU" sz="4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504432" cy="79690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Основная часть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857628"/>
            <a:ext cx="750496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Слева от Ильи стоит Добрыня Никитич.</a:t>
            </a:r>
          </a:p>
        </p:txBody>
      </p:sp>
      <p:pic>
        <p:nvPicPr>
          <p:cNvPr id="4" name="Picture 2" descr="http://info-4all.ru/images/fca7d8825c0c8e85dd07d606c4bb7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874199" cy="292895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3286124"/>
            <a:ext cx="7362084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стоит слева от </a:t>
            </a:r>
            <a:r>
              <a:rPr lang="ru-RU" sz="3200" dirty="0"/>
              <a:t>Ильи Муромца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142984"/>
            <a:ext cx="350046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Добрыня Никитич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4429132"/>
            <a:ext cx="7362084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он держит в руках?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5143512"/>
            <a:ext cx="7504960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руках он держит меч. </a:t>
            </a:r>
            <a:endParaRPr kumimoji="0" lang="ru-RU" sz="4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85728"/>
            <a:ext cx="350443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Основная часть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214686"/>
            <a:ext cx="8001056" cy="857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>
                <a:solidFill>
                  <a:srgbClr val="FF0000"/>
                </a:solidFill>
              </a:rPr>
              <a:t>Богатыри стоят посреди поля пожелтевшей травы. </a:t>
            </a:r>
          </a:p>
        </p:txBody>
      </p:sp>
      <p:pic>
        <p:nvPicPr>
          <p:cNvPr id="4" name="Picture 2" descr="http://info-4all.ru/images/fca7d8825c0c8e85dd07d606c4bb7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4214842" cy="2532743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2786058"/>
            <a:ext cx="7433522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стоят богатыри? Какая трава?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3643314"/>
            <a:ext cx="7433522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Какое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небо?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4143380"/>
            <a:ext cx="7576398" cy="10001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Небо пасмурное.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000100" y="4572008"/>
            <a:ext cx="7433522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dirty="0"/>
              <a:t>Что оно предвещает?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000100" y="4929198"/>
            <a:ext cx="7647836" cy="10001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dirty="0">
                <a:solidFill>
                  <a:srgbClr val="FF0000"/>
                </a:solidFill>
              </a:rPr>
              <a:t>Оно предвещает опасность.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000100" y="5357826"/>
            <a:ext cx="7433522" cy="64294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dirty="0"/>
              <a:t>Что готовы сделать богатыри в любой момент?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000100" y="5857892"/>
            <a:ext cx="7929618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dirty="0">
                <a:solidFill>
                  <a:srgbClr val="FF0000"/>
                </a:solidFill>
              </a:rPr>
              <a:t>В любой момент богатыри готовы броситься на защиту  родной земли.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 build="p"/>
      <p:bldP spid="9" grpId="0"/>
      <p:bldP spid="10" grpId="0" build="p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504432" cy="93978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Концовка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857628"/>
            <a:ext cx="750496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Мне понравилась (не понравилась) эта картина. </a:t>
            </a:r>
          </a:p>
        </p:txBody>
      </p:sp>
      <p:pic>
        <p:nvPicPr>
          <p:cNvPr id="4" name="Picture 2" descr="http://info-4all.ru/images/fca7d8825c0c8e85dd07d606c4bb7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874199" cy="292895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3214686"/>
            <a:ext cx="7362084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Понравилась ли вам картина?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4786322"/>
            <a:ext cx="7362084" cy="819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200" dirty="0"/>
              <a:t>Почему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(свободный ответ)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498080" cy="796908"/>
          </a:xfrm>
        </p:spPr>
        <p:txBody>
          <a:bodyPr/>
          <a:lstStyle/>
          <a:p>
            <a:pPr algn="ctr"/>
            <a:r>
              <a:rPr lang="ru-RU" dirty="0"/>
              <a:t>Проверяем: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929618" cy="7143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		</a:t>
            </a:r>
            <a:r>
              <a:rPr lang="ru-RU" sz="3400" dirty="0">
                <a:solidFill>
                  <a:srgbClr val="FF0000"/>
                </a:solidFill>
              </a:rPr>
              <a:t>Перед нами картина В. М. Васнецова «Богатыри».</a:t>
            </a:r>
          </a:p>
          <a:p>
            <a:pPr lvl="0">
              <a:buNone/>
            </a:pPr>
            <a:r>
              <a:rPr lang="ru-RU" sz="3400" dirty="0">
                <a:solidFill>
                  <a:srgbClr val="FF0000"/>
                </a:solidFill>
              </a:rPr>
              <a:t>		На картине изображены три богатыря – Илья Муромец, Добрыня Никитич и Алеша Попович. Они защитники земли русской. </a:t>
            </a:r>
          </a:p>
          <a:p>
            <a:pPr lvl="0">
              <a:buNone/>
            </a:pPr>
            <a:r>
              <a:rPr lang="ru-RU" sz="3400" dirty="0">
                <a:solidFill>
                  <a:srgbClr val="FF0000"/>
                </a:solidFill>
              </a:rPr>
              <a:t>		В центре картины изображен Илья Муромец. Он смотрит в даль. В руках он держит булаву и копье. Справа от него стоит Алеша Попович. В руках он держит лук со стрелами. Слева от Ильи стоит Добрыня Никитич. В руках он держит меч.</a:t>
            </a:r>
          </a:p>
          <a:p>
            <a:pPr lvl="0">
              <a:buNone/>
            </a:pPr>
            <a:r>
              <a:rPr lang="ru-RU" sz="3400" dirty="0">
                <a:solidFill>
                  <a:srgbClr val="FF0000"/>
                </a:solidFill>
              </a:rPr>
              <a:t>		Богатыри стоят посреди поля пожелтевшей травы. Небо пасмурное. Оно предвещает опасность. В любой момент богатыри готовы броситься на защиту  родной земли.</a:t>
            </a:r>
          </a:p>
          <a:p>
            <a:pPr>
              <a:buNone/>
            </a:pPr>
            <a:r>
              <a:rPr lang="ru-RU" sz="3400" dirty="0">
                <a:solidFill>
                  <a:srgbClr val="FF0000"/>
                </a:solidFill>
              </a:rPr>
              <a:t>		Мне понравилась (не понравилась) эта картина. </a:t>
            </a:r>
          </a:p>
          <a:p>
            <a:pPr>
              <a:buNone/>
            </a:pPr>
            <a:r>
              <a:rPr lang="ru-RU" sz="3400" dirty="0">
                <a:solidFill>
                  <a:srgbClr val="FF0000"/>
                </a:solidFill>
              </a:rPr>
              <a:t>		…</a:t>
            </a:r>
          </a:p>
          <a:p>
            <a:pPr lvl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lvl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lvl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sz="3600" dirty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lvl="0">
              <a:buNone/>
            </a:pPr>
            <a:endParaRPr lang="ru-RU" sz="41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Автопортрет (187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3000396" cy="3799252"/>
          </a:xfrm>
          <a:prstGeom prst="rect">
            <a:avLst/>
          </a:prstGeom>
          <a:noFill/>
        </p:spPr>
      </p:pic>
      <p:pic>
        <p:nvPicPr>
          <p:cNvPr id="18442" name="Picture 10" descr="http://www.runivers.com/upload/iblock/81f/kosh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642918"/>
            <a:ext cx="3571900" cy="24021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214290"/>
            <a:ext cx="350043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		</a:t>
            </a:r>
            <a:r>
              <a:rPr lang="ru-RU" sz="2400" dirty="0"/>
              <a:t>Виктор Михайлович Васнецов – известный русский художник. </a:t>
            </a:r>
          </a:p>
          <a:p>
            <a:pPr>
              <a:buNone/>
            </a:pPr>
            <a:r>
              <a:rPr lang="ru-RU" sz="2400" dirty="0"/>
              <a:t>		Основными темами его картин являются русские народные сказки.</a:t>
            </a:r>
          </a:p>
          <a:p>
            <a:pPr>
              <a:buNone/>
            </a:pPr>
            <a:r>
              <a:rPr lang="ru-RU" sz="2400" dirty="0"/>
              <a:t>		Героями его картин стали такие известные персонажи русских сказок, как </a:t>
            </a:r>
            <a:r>
              <a:rPr lang="ru-RU" sz="2400" dirty="0" err="1"/>
              <a:t>Аленушка</a:t>
            </a:r>
            <a:r>
              <a:rPr lang="ru-RU" sz="2400" dirty="0"/>
              <a:t> , Иван-царевич и серый волк, Кощей бессмертный и другие.</a:t>
            </a:r>
          </a:p>
        </p:txBody>
      </p:sp>
      <p:pic>
        <p:nvPicPr>
          <p:cNvPr id="18438" name="Picture 6" descr="http://www.wm-painting.ru/plugins/p17_image_gallery/images/4/10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42"/>
            <a:ext cx="2920214" cy="4429156"/>
          </a:xfrm>
          <a:prstGeom prst="rect">
            <a:avLst/>
          </a:prstGeom>
          <a:noFill/>
        </p:spPr>
      </p:pic>
      <p:pic>
        <p:nvPicPr>
          <p:cNvPr id="18440" name="Picture 8" descr="http://fb.ru/misc/i/gallery/12967/692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000372"/>
            <a:ext cx="2857520" cy="347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286388"/>
            <a:ext cx="7929618" cy="128586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Картина «Богатыри» Виктора Васнецова – одна из самых известных работ художника.</a:t>
            </a:r>
          </a:p>
        </p:txBody>
      </p:sp>
      <p:pic>
        <p:nvPicPr>
          <p:cNvPr id="19458" name="Picture 2" descr="http://info-4all.ru/images/fca7d8825c0c8e85dd07d606c4bb7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2180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86322"/>
            <a:ext cx="8290778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/>
              <a:t>После написания картина была куплена </a:t>
            </a:r>
          </a:p>
          <a:p>
            <a:pPr algn="ctr">
              <a:buNone/>
            </a:pPr>
            <a:r>
              <a:rPr lang="ru-RU" sz="2800" dirty="0"/>
              <a:t>П. М. Третьяковым для создания своей галереи, где находится в свободном доступе и сейчас.</a:t>
            </a:r>
          </a:p>
        </p:txBody>
      </p:sp>
      <p:pic>
        <p:nvPicPr>
          <p:cNvPr id="33794" name="Picture 2" descr="http://gazetakoptevo.rossia.news/upload/resize_cache/iblock/911/300_0_1/911ce23654c2ef19c4c2428242961c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214842" cy="3161132"/>
          </a:xfrm>
          <a:prstGeom prst="rect">
            <a:avLst/>
          </a:prstGeom>
          <a:noFill/>
        </p:spPr>
      </p:pic>
      <p:pic>
        <p:nvPicPr>
          <p:cNvPr id="33796" name="Picture 4" descr="http://fb.ru/misc/i/gallery/31953/1430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25237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00042"/>
            <a:ext cx="4504564" cy="60007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/>
              <a:t>		Посередине картины на вороном коне изображен Илья Муромец. Он смотрит вдаль из-под ладони. В одной руке у богатыря копье и щит, в другой булатная </a:t>
            </a:r>
          </a:p>
          <a:p>
            <a:pPr>
              <a:buNone/>
            </a:pPr>
            <a:r>
              <a:rPr lang="ru-RU" sz="3600" dirty="0"/>
              <a:t>	палица.</a:t>
            </a:r>
          </a:p>
        </p:txBody>
      </p:sp>
      <p:pic>
        <p:nvPicPr>
          <p:cNvPr id="17410" name="Picture 2" descr="http://le-mult.ru/sites/default/files/styles/large/public/ilya-muromet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075255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642918"/>
            <a:ext cx="4361688" cy="5534044"/>
          </a:xfrm>
        </p:spPr>
        <p:txBody>
          <a:bodyPr/>
          <a:lstStyle/>
          <a:p>
            <a:pPr>
              <a:buNone/>
            </a:pPr>
            <a:r>
              <a:rPr lang="ru-RU" sz="3600" dirty="0"/>
              <a:t>		Слева на белом коне Добрыня Никитич, вынимает меч из ножен, готовый в любой момент ринуться в бой</a:t>
            </a:r>
            <a:r>
              <a:rPr lang="ru-RU" dirty="0"/>
              <a:t>. </a:t>
            </a:r>
          </a:p>
        </p:txBody>
      </p:sp>
      <p:pic>
        <p:nvPicPr>
          <p:cNvPr id="16386" name="Picture 2" descr="https://prikolnye-kartinki.ru/img/picture/Nov/05/25c57711c8eaf99fe1d3e760447a2c5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3857652" cy="5748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28604"/>
            <a:ext cx="4361688" cy="58197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		Справа на коне бурой масти Алёша Попович, держит в руках лук со стрелами. В сравнении со своими товарищами он молод и строен. На боку у Алёши Поповича колчан. На другом боку у него гусли. </a:t>
            </a:r>
          </a:p>
        </p:txBody>
      </p:sp>
      <p:pic>
        <p:nvPicPr>
          <p:cNvPr id="15362" name="Picture 2" descr="http://bestgames4all.ru/uploads/images/a/l/e/alesha_popovich_starshaja_grup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071966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072074"/>
            <a:ext cx="8143932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Трое богатырей стоят на широкой равнине, переходящей в невысокие холмы, посреди пожухлой травы и изредка проглядывающих маленьких ёлочек. Небо пасмурное и тревожное, означает грозящую богатырям опасность.</a:t>
            </a:r>
          </a:p>
        </p:txBody>
      </p:sp>
      <p:pic>
        <p:nvPicPr>
          <p:cNvPr id="4" name="Picture 2" descr="http://info-4all.ru/images/fca7d8825c0c8e85dd07d606c4bb7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786742" cy="4679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85723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Структура сочинения: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14414" y="1142984"/>
          <a:ext cx="77200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271</TotalTime>
  <Words>667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Corbel</vt:lpstr>
      <vt:lpstr>Gill Sans MT</vt:lpstr>
      <vt:lpstr>Verdana</vt:lpstr>
      <vt:lpstr>Wingdings 2</vt:lpstr>
      <vt:lpstr>Солнцестояние</vt:lpstr>
      <vt:lpstr>Сочинение по картине В. М. Васнецова «Богатыри»  (развитие речи) 2 класс</vt:lpstr>
      <vt:lpstr>Презентация PowerPoint</vt:lpstr>
      <vt:lpstr>Картина «Богатыри» Виктора Васнецова – одна из самых известных работ художника.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сочинения:</vt:lpstr>
      <vt:lpstr>Помни:</vt:lpstr>
      <vt:lpstr>Вступление (начало)</vt:lpstr>
      <vt:lpstr>Основная часть</vt:lpstr>
      <vt:lpstr>Основная часть</vt:lpstr>
      <vt:lpstr>Основная часть</vt:lpstr>
      <vt:lpstr>Основная часть</vt:lpstr>
      <vt:lpstr>Основная часть</vt:lpstr>
      <vt:lpstr>Концовка </vt:lpstr>
      <vt:lpstr>Проверяем: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</dc:creator>
  <cp:lastModifiedBy>Дмитрий Дмитрий</cp:lastModifiedBy>
  <cp:revision>29</cp:revision>
  <dcterms:created xsi:type="dcterms:W3CDTF">2017-12-28T13:22:36Z</dcterms:created>
  <dcterms:modified xsi:type="dcterms:W3CDTF">2024-02-20T13:33:03Z</dcterms:modified>
</cp:coreProperties>
</file>