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75" r:id="rId2"/>
    <p:sldId id="276" r:id="rId3"/>
    <p:sldId id="256" r:id="rId4"/>
    <p:sldId id="271" r:id="rId5"/>
    <p:sldId id="278" r:id="rId6"/>
    <p:sldId id="277" r:id="rId7"/>
    <p:sldId id="274" r:id="rId8"/>
    <p:sldId id="281" r:id="rId9"/>
    <p:sldId id="257" r:id="rId10"/>
    <p:sldId id="258" r:id="rId11"/>
    <p:sldId id="282" r:id="rId12"/>
    <p:sldId id="259" r:id="rId13"/>
    <p:sldId id="261" r:id="rId14"/>
    <p:sldId id="262" r:id="rId15"/>
    <p:sldId id="263" r:id="rId16"/>
    <p:sldId id="280" r:id="rId17"/>
    <p:sldId id="264" r:id="rId18"/>
    <p:sldId id="27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6A035F-BDB9-442E-A504-53EF00F75216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5B86C-6413-4873-BC20-85EAA42DA9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704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5B86C-6413-4873-BC20-85EAA42DA9E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309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B11D9-FCFD-49BC-82B5-7C9B4532B4BB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3B16D-1079-4BAC-AF06-B923E29076F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B11D9-FCFD-49BC-82B5-7C9B4532B4BB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3B16D-1079-4BAC-AF06-B923E29076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B11D9-FCFD-49BC-82B5-7C9B4532B4BB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3B16D-1079-4BAC-AF06-B923E29076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B11D9-FCFD-49BC-82B5-7C9B4532B4BB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3B16D-1079-4BAC-AF06-B923E29076F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B11D9-FCFD-49BC-82B5-7C9B4532B4BB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3B16D-1079-4BAC-AF06-B923E29076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B11D9-FCFD-49BC-82B5-7C9B4532B4BB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3B16D-1079-4BAC-AF06-B923E29076F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B11D9-FCFD-49BC-82B5-7C9B4532B4BB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3B16D-1079-4BAC-AF06-B923E29076F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B11D9-FCFD-49BC-82B5-7C9B4532B4BB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3B16D-1079-4BAC-AF06-B923E29076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B11D9-FCFD-49BC-82B5-7C9B4532B4BB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3B16D-1079-4BAC-AF06-B923E29076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B11D9-FCFD-49BC-82B5-7C9B4532B4BB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3B16D-1079-4BAC-AF06-B923E29076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B11D9-FCFD-49BC-82B5-7C9B4532B4BB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3B16D-1079-4BAC-AF06-B923E29076F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43B11D9-FCFD-49BC-82B5-7C9B4532B4BB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FB3B16D-1079-4BAC-AF06-B923E29076F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75" y="750627"/>
            <a:ext cx="7772400" cy="3985145"/>
          </a:xfrm>
        </p:spPr>
        <p:txBody>
          <a:bodyPr>
            <a:normAutofit/>
          </a:bodyPr>
          <a:lstStyle/>
          <a:p>
            <a:pPr marL="182880" indent="0" algn="ctr" fontAlgn="auto">
              <a:spcAft>
                <a:spcPts val="0"/>
              </a:spcAft>
              <a:buNone/>
              <a:defRPr/>
            </a:pPr>
            <a:r>
              <a:rPr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Сочинение – повествование по сюжетной картинке.</a:t>
            </a:r>
          </a:p>
        </p:txBody>
      </p:sp>
    </p:spTree>
    <p:extLst>
      <p:ext uri="{BB962C8B-B14F-4D97-AF65-F5344CB8AC3E}">
        <p14:creationId xmlns:p14="http://schemas.microsoft.com/office/powerpoint/2010/main" val="251187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5300663"/>
            <a:ext cx="8496300" cy="1368425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Олег и Софья начали лепить  снеговика.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effectLst/>
                <a:latin typeface="Tahoma"/>
                <a:ea typeface="Calibri"/>
              </a:rPr>
              <a:t> 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5301208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Кто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начали лепить 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снеговика?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ahoma"/>
                <a:ea typeface="Calibri"/>
              </a:rPr>
              <a:t>  </a:t>
            </a:r>
            <a:endParaRPr lang="ru-RU" sz="36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93" r="45150"/>
          <a:stretch/>
        </p:blipFill>
        <p:spPr bwMode="auto">
          <a:xfrm>
            <a:off x="287240" y="332656"/>
            <a:ext cx="8064895" cy="4809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21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5300663"/>
            <a:ext cx="8496300" cy="13684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/>
                <a:latin typeface="Tahoma"/>
                <a:ea typeface="Calibri"/>
              </a:rPr>
              <a:t> 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Коля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принёс для него метлу . 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5373216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ahoma"/>
                <a:ea typeface="Calibri"/>
              </a:rPr>
              <a:t> 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Кто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принёс для него метлу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? </a:t>
            </a:r>
            <a:endParaRPr lang="ru-RU" sz="36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93" r="45150"/>
          <a:stretch/>
        </p:blipFill>
        <p:spPr bwMode="auto">
          <a:xfrm>
            <a:off x="287240" y="332656"/>
            <a:ext cx="8064895" cy="4809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560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733256"/>
            <a:ext cx="8712967" cy="9361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Женя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катается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на санках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с горы.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672" y="476672"/>
            <a:ext cx="6048672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5803523"/>
            <a:ext cx="71593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Кто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катается на санках с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горы?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75039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157192"/>
            <a:ext cx="8784976" cy="144016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У Тани  хорошо получается кататься на коньках.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7785" y="332656"/>
            <a:ext cx="3888432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6502" y="5229200"/>
            <a:ext cx="8406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У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кого 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хорошо получается кататься на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коньках?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18160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517232"/>
            <a:ext cx="8280919" cy="10081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Дима учится ездить на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лыжах. 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7784" y="404664"/>
            <a:ext cx="3888432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15616" y="5517232"/>
            <a:ext cx="68114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Кто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учится ездить на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лыжах?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046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45224"/>
            <a:ext cx="8352927" cy="1008112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Миша и Петя играют в снежки. 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1680" y="476672"/>
            <a:ext cx="6408712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31640" y="5445224"/>
            <a:ext cx="48398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Кто играет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в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снежки? 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65327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45224"/>
            <a:ext cx="8352927" cy="1008112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Всем ребятам было весело.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5445224"/>
            <a:ext cx="60948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buBlip>
                <a:blip r:embed="rId2"/>
              </a:buBlip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Какое настроение у детей?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/>
              <a:ea typeface="Times New Roman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User\Downloads\0c3cb0435023223d4e7d80a4dd1b1b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0"/>
            <a:ext cx="7776864" cy="5167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062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86895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dirty="0" smtClean="0">
                <a:solidFill>
                  <a:schemeClr val="accent6"/>
                </a:solidFill>
                <a:effectLst/>
                <a:latin typeface="Times New Roman"/>
                <a:ea typeface="Times New Roman"/>
              </a:rPr>
              <a:t>Зимние забавы.</a:t>
            </a:r>
            <a:endParaRPr lang="ru-RU" sz="3600" dirty="0">
              <a:solidFill>
                <a:schemeClr val="accent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764704"/>
            <a:ext cx="8784976" cy="4896544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sz="36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        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Ночью выпал пушистый снег. Ребята выбежали во двор. 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         Олег и Софья начали лепить  снеговика.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ahoma"/>
                <a:ea typeface="Times New Roman"/>
              </a:rPr>
              <a:t> 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Коля принёс для него метлу . Женя катается  на санках.  У Тани  хорошо получается кататься на коньках.  Дима учится ездить на лыжах. Миша и Петя играют в снежки.       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          Всем ребятам весело.</a:t>
            </a:r>
          </a:p>
        </p:txBody>
      </p:sp>
    </p:spTree>
    <p:extLst>
      <p:ext uri="{BB962C8B-B14F-4D97-AF65-F5344CB8AC3E}">
        <p14:creationId xmlns:p14="http://schemas.microsoft.com/office/powerpoint/2010/main" val="198719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052736"/>
            <a:ext cx="828092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6309320"/>
            <a:ext cx="8568952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914776"/>
              </p:ext>
            </p:extLst>
          </p:nvPr>
        </p:nvGraphicFramePr>
        <p:xfrm>
          <a:off x="107504" y="0"/>
          <a:ext cx="9036497" cy="6421780"/>
        </p:xfrm>
        <a:graphic>
          <a:graphicData uri="http://schemas.openxmlformats.org/drawingml/2006/table">
            <a:tbl>
              <a:tblPr/>
              <a:tblGrid>
                <a:gridCol w="792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646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97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47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latin typeface="Times New Roman"/>
                          <a:ea typeface="Times New Roman"/>
                        </a:rPr>
                        <a:t>п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1800" b="1" dirty="0" err="1">
                          <a:latin typeface="Times New Roman"/>
                          <a:ea typeface="Times New Roman"/>
                        </a:rPr>
                        <a:t>п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51339" marR="513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ПЛАН</a:t>
                      </a:r>
                    </a:p>
                  </a:txBody>
                  <a:tcPr marL="51339" marR="513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Вспомогательные слова</a:t>
                      </a:r>
                    </a:p>
                  </a:txBody>
                  <a:tcPr marL="51339" marR="513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24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i="1" dirty="0" smtClean="0">
                          <a:latin typeface="Times New Roman"/>
                          <a:ea typeface="Times New Roman"/>
                        </a:rPr>
                        <a:t>Вступление                            Что произошло ночью?</a:t>
                      </a:r>
                      <a:endParaRPr lang="ru-RU" sz="2000" i="1" dirty="0">
                        <a:latin typeface="Times New Roman"/>
                        <a:ea typeface="Times New Roman"/>
                      </a:endParaRPr>
                    </a:p>
                  </a:txBody>
                  <a:tcPr marL="51339" marR="513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9296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51339" marR="513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ru-RU" sz="3200" dirty="0" smtClean="0">
                          <a:latin typeface="Times New Roman"/>
                          <a:ea typeface="Times New Roman"/>
                        </a:rPr>
                        <a:t>Что</a:t>
                      </a:r>
                      <a:r>
                        <a:rPr lang="ru-RU" sz="3200" baseline="0" dirty="0" smtClean="0">
                          <a:latin typeface="Times New Roman"/>
                          <a:ea typeface="Times New Roman"/>
                        </a:rPr>
                        <a:t> произошло ночью</a:t>
                      </a:r>
                      <a:r>
                        <a:rPr lang="ru-RU" sz="3200" dirty="0" smtClean="0">
                          <a:latin typeface="Times New Roman"/>
                          <a:ea typeface="Times New Roman"/>
                        </a:rPr>
                        <a:t>?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51339" marR="51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51339" marR="51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ru-RU" sz="3200" dirty="0" smtClean="0">
                          <a:latin typeface="Times New Roman"/>
                          <a:ea typeface="Times New Roman"/>
                        </a:rPr>
                        <a:t>Чем покрылась земля?</a:t>
                      </a:r>
                    </a:p>
                  </a:txBody>
                  <a:tcPr marL="51339" marR="51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пуш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и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стым снежным 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к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о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вром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51339" marR="51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ru-RU" sz="3200" dirty="0" smtClean="0">
                          <a:latin typeface="Times New Roman"/>
                          <a:ea typeface="Times New Roman"/>
                        </a:rPr>
                        <a:t>Куда</a:t>
                      </a:r>
                      <a:r>
                        <a:rPr lang="ru-RU" sz="3200" baseline="0" dirty="0" smtClean="0">
                          <a:latin typeface="Times New Roman"/>
                          <a:ea typeface="Times New Roman"/>
                        </a:rPr>
                        <a:t> выбежали ребята</a:t>
                      </a:r>
                      <a:r>
                        <a:rPr lang="ru-RU" sz="3200" dirty="0" smtClean="0">
                          <a:latin typeface="Times New Roman"/>
                          <a:ea typeface="Times New Roman"/>
                        </a:rPr>
                        <a:t>?</a:t>
                      </a:r>
                    </a:p>
                  </a:txBody>
                  <a:tcPr marL="51339" marR="51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1339" marR="51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776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i="1" dirty="0">
                          <a:latin typeface="Times New Roman"/>
                          <a:ea typeface="Times New Roman"/>
                        </a:rPr>
                        <a:t>Основная </a:t>
                      </a:r>
                      <a:r>
                        <a:rPr lang="ru-RU" sz="2000" i="1" dirty="0" smtClean="0">
                          <a:latin typeface="Times New Roman"/>
                          <a:ea typeface="Times New Roman"/>
                        </a:rPr>
                        <a:t>часть      Зимние забавы детей?</a:t>
                      </a:r>
                      <a:endParaRPr lang="ru-RU" sz="2000" i="1" dirty="0">
                        <a:latin typeface="Times New Roman"/>
                        <a:ea typeface="Times New Roman"/>
                      </a:endParaRPr>
                    </a:p>
                  </a:txBody>
                  <a:tcPr marL="51339" marR="513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2870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51339" marR="513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457200" lvl="0" indent="-45720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3200" dirty="0" smtClean="0">
                          <a:latin typeface="Times New Roman"/>
                          <a:ea typeface="Times New Roman"/>
                        </a:rPr>
                        <a:t>Кто </a:t>
                      </a:r>
                      <a:r>
                        <a:rPr lang="ru-RU" sz="3200" dirty="0">
                          <a:latin typeface="Times New Roman"/>
                          <a:ea typeface="Times New Roman"/>
                        </a:rPr>
                        <a:t>и на чём катается с горы?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ru-RU" sz="3200" dirty="0">
                          <a:latin typeface="Times New Roman"/>
                          <a:ea typeface="Times New Roman"/>
                        </a:rPr>
                        <a:t>Кто играет в снежки?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ru-RU" sz="3200" dirty="0">
                          <a:latin typeface="Times New Roman"/>
                          <a:ea typeface="Times New Roman"/>
                        </a:rPr>
                        <a:t>Кто лепит снеговика?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ru-RU" sz="3200" dirty="0">
                          <a:latin typeface="Times New Roman"/>
                          <a:ea typeface="Times New Roman"/>
                        </a:rPr>
                        <a:t>Кто катается на коньках?</a:t>
                      </a:r>
                    </a:p>
                  </a:txBody>
                  <a:tcPr marL="51339" marR="51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51339" marR="51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716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1339" marR="51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6248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i="1" dirty="0">
                          <a:latin typeface="Times New Roman"/>
                          <a:ea typeface="Times New Roman"/>
                        </a:rPr>
                        <a:t>Заключение</a:t>
                      </a:r>
                    </a:p>
                  </a:txBody>
                  <a:tcPr marL="51339" marR="513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51339" marR="513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ru-RU" sz="3200" dirty="0">
                          <a:latin typeface="Times New Roman"/>
                          <a:ea typeface="Times New Roman"/>
                        </a:rPr>
                        <a:t>Какое настроение у детей?</a:t>
                      </a:r>
                    </a:p>
                  </a:txBody>
                  <a:tcPr marL="51339" marR="51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вес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е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л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о</a:t>
                      </a:r>
                    </a:p>
                  </a:txBody>
                  <a:tcPr marL="51339" marR="51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389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55946" y="1402545"/>
            <a:ext cx="788670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Двадцать первое 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февраля.</a:t>
            </a:r>
          </a:p>
          <a:p>
            <a:pPr marL="0" indent="0" algn="ctr">
              <a:buNone/>
            </a:pP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Сочинение.</a:t>
            </a:r>
          </a:p>
          <a:p>
            <a:pPr marL="0" indent="0" algn="ctr">
              <a:buNone/>
            </a:pP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Зимн</a:t>
            </a:r>
            <a:r>
              <a:rPr lang="ru-RU" sz="5400" b="1" u="sng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з</a:t>
            </a:r>
            <a:r>
              <a:rPr lang="ru-RU" sz="5400" b="1" u="sng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бавы.</a:t>
            </a:r>
          </a:p>
        </p:txBody>
      </p:sp>
    </p:spTree>
    <p:extLst>
      <p:ext uri="{BB962C8B-B14F-4D97-AF65-F5344CB8AC3E}">
        <p14:creationId xmlns:p14="http://schemas.microsoft.com/office/powerpoint/2010/main" val="134482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23536" r="6061" b="4949"/>
          <a:stretch/>
        </p:blipFill>
        <p:spPr bwMode="auto">
          <a:xfrm>
            <a:off x="378590" y="1196752"/>
            <a:ext cx="8496944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936104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Зимние забавы.</a:t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</a:b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19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" t="24575" r="5460" b="6453"/>
          <a:stretch/>
        </p:blipFill>
        <p:spPr bwMode="auto">
          <a:xfrm>
            <a:off x="395536" y="356321"/>
            <a:ext cx="3363207" cy="2369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5" t="23535" r="16667" b="11010"/>
          <a:stretch/>
        </p:blipFill>
        <p:spPr bwMode="auto">
          <a:xfrm>
            <a:off x="395536" y="4339774"/>
            <a:ext cx="3144982" cy="224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1" t="19220" r="23031" b="9756"/>
          <a:stretch/>
        </p:blipFill>
        <p:spPr bwMode="auto">
          <a:xfrm>
            <a:off x="2968855" y="2774744"/>
            <a:ext cx="2369128" cy="2521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4" t="26768" r="29091" b="6565"/>
          <a:stretch/>
        </p:blipFill>
        <p:spPr bwMode="auto">
          <a:xfrm>
            <a:off x="4460780" y="439448"/>
            <a:ext cx="2036619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14" t="25151" r="29091" b="8586"/>
          <a:stretch/>
        </p:blipFill>
        <p:spPr bwMode="auto">
          <a:xfrm>
            <a:off x="6800565" y="1340768"/>
            <a:ext cx="1915438" cy="2272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21515" r="20562" b="7374"/>
          <a:stretch/>
        </p:blipFill>
        <p:spPr bwMode="auto">
          <a:xfrm>
            <a:off x="5479090" y="4077072"/>
            <a:ext cx="3216278" cy="2438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761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3933056"/>
            <a:ext cx="795637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400" b="0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400" b="0" i="0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Нравится ли вам эта картинка? Чем?</a:t>
            </a:r>
            <a:endParaRPr kumimoji="0" lang="ru-RU" sz="2400" b="0" i="0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ru-RU" sz="2400" b="0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Какое время года изображено?</a:t>
            </a:r>
            <a:endParaRPr lang="ru-RU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kumimoji="0" lang="ru-RU" sz="2400" b="0" i="0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Какой стоит день? </a:t>
            </a:r>
            <a:endParaRPr kumimoji="0" lang="ru-RU" sz="2400" b="1" i="0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kumimoji="0" lang="ru-RU" sz="2400" b="0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изображен на картине?</a:t>
            </a:r>
            <a:r>
              <a:rPr kumimoji="0" lang="ru-RU" sz="2400" b="0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2400" dirty="0" smtClean="0">
                <a:solidFill>
                  <a:srgbClr val="0070C0"/>
                </a:solidFill>
              </a:rPr>
              <a:t>Что делают дети? Расскажите.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6</a:t>
            </a:r>
            <a:r>
              <a:rPr lang="ru-RU" sz="2400" b="1" dirty="0" smtClean="0">
                <a:solidFill>
                  <a:srgbClr val="0070C0"/>
                </a:solidFill>
              </a:rPr>
              <a:t>.</a:t>
            </a:r>
            <a:r>
              <a:rPr lang="ru-RU" sz="2400" dirty="0" smtClean="0">
                <a:solidFill>
                  <a:srgbClr val="0070C0"/>
                </a:solidFill>
              </a:rPr>
              <a:t>Какое настроение у детей?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620688"/>
            <a:ext cx="3153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Беседа по картине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052736"/>
            <a:ext cx="842493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6309320"/>
            <a:ext cx="8496944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C:\Users\User\Downloads\0c3cb0435023223d4e7d80a4dd1b1b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4152" y="329399"/>
            <a:ext cx="487632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162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wnloads\0c3cb0435023223d4e7d80a4dd1b1b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4152" y="329399"/>
            <a:ext cx="487632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11560" y="3430093"/>
            <a:ext cx="7886700" cy="259119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Вводная часть.</a:t>
            </a:r>
            <a:b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Основная часть.</a:t>
            </a:r>
            <a:b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Концовка.</a:t>
            </a:r>
          </a:p>
        </p:txBody>
      </p:sp>
    </p:spTree>
    <p:extLst>
      <p:ext uri="{BB962C8B-B14F-4D97-AF65-F5344CB8AC3E}">
        <p14:creationId xmlns:p14="http://schemas.microsoft.com/office/powerpoint/2010/main" val="258223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766248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smtClean="0"/>
              <a:t>План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24744"/>
            <a:ext cx="6984776" cy="230425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200" dirty="0" smtClean="0"/>
              <a:t>1. </a:t>
            </a:r>
            <a:r>
              <a:rPr lang="ru-RU" sz="3600" b="1" dirty="0" smtClean="0"/>
              <a:t>Что произошло ночью?</a:t>
            </a:r>
          </a:p>
          <a:p>
            <a:pPr marL="45720" indent="0">
              <a:buNone/>
            </a:pPr>
            <a:r>
              <a:rPr lang="ru-RU" sz="3600" b="1" dirty="0" smtClean="0"/>
              <a:t>2. Зимние забавы детей.</a:t>
            </a:r>
          </a:p>
          <a:p>
            <a:pPr marL="45720" indent="0">
              <a:buNone/>
            </a:pPr>
            <a:r>
              <a:rPr lang="ru-RU" sz="3600" b="1" dirty="0" smtClean="0"/>
              <a:t>3. Ребятам было весело?</a:t>
            </a:r>
            <a:endParaRPr lang="ru-RU" sz="3600" b="1" dirty="0"/>
          </a:p>
        </p:txBody>
      </p:sp>
      <p:pic>
        <p:nvPicPr>
          <p:cNvPr id="4" name="Picture 2" descr="C:\Users\User\Downloads\0c3cb0435023223d4e7d80a4dd1b1b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680" y="2996952"/>
            <a:ext cx="487632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440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517232"/>
            <a:ext cx="8424935" cy="1080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Ночью выпал пушистый снег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. 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260648"/>
            <a:ext cx="8496943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5517232"/>
            <a:ext cx="9036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Когда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выпал пушистый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снег?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54644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517232"/>
            <a:ext cx="8424935" cy="1080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Ребята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выбежали во двор. 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260648"/>
            <a:ext cx="8496943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23409" y="5517232"/>
            <a:ext cx="9036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Кто  выбежал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во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двор?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74261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160</TotalTime>
  <Words>335</Words>
  <Application>Microsoft Office PowerPoint</Application>
  <PresentationFormat>Экран (4:3)</PresentationFormat>
  <Paragraphs>60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Calibri</vt:lpstr>
      <vt:lpstr>Georgia</vt:lpstr>
      <vt:lpstr>Symbol</vt:lpstr>
      <vt:lpstr>Tahoma</vt:lpstr>
      <vt:lpstr>Times New Roman</vt:lpstr>
      <vt:lpstr>Trebuchet MS</vt:lpstr>
      <vt:lpstr>Воздушный поток</vt:lpstr>
      <vt:lpstr>Сочинение – повествование по сюжетной картинке.</vt:lpstr>
      <vt:lpstr>Презентация PowerPoint</vt:lpstr>
      <vt:lpstr> Зимние забавы. </vt:lpstr>
      <vt:lpstr>Презентация PowerPoint</vt:lpstr>
      <vt:lpstr>Презентация PowerPoint</vt:lpstr>
      <vt:lpstr>Презентация PowerPoint</vt:lpstr>
      <vt:lpstr>План</vt:lpstr>
      <vt:lpstr>Ночью выпал пушистый снег. </vt:lpstr>
      <vt:lpstr> Ребята выбежали во двор. </vt:lpstr>
      <vt:lpstr>Олег и Софья начали лепить  снеговика. </vt:lpstr>
      <vt:lpstr>  Коля принёс для него метлу . </vt:lpstr>
      <vt:lpstr>Женя катается на санках с горы.</vt:lpstr>
      <vt:lpstr>У Тани  хорошо получается кататься на коньках.</vt:lpstr>
      <vt:lpstr>Дима учится ездить на лыжах. </vt:lpstr>
      <vt:lpstr>Миша и Петя играют в снежки. </vt:lpstr>
      <vt:lpstr>Всем ребятам было весело.</vt:lpstr>
      <vt:lpstr>Зимние забавы.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Tanusha</dc:creator>
  <cp:lastModifiedBy>Valentina</cp:lastModifiedBy>
  <cp:revision>18</cp:revision>
  <dcterms:created xsi:type="dcterms:W3CDTF">2016-01-31T15:23:55Z</dcterms:created>
  <dcterms:modified xsi:type="dcterms:W3CDTF">2022-02-20T14:32:06Z</dcterms:modified>
</cp:coreProperties>
</file>