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urok.ru/lesson/okruj-mir/1-klass/priroda-i-eyo-sezonnye-proyavleniya/pravila-sbora-yagod-yadovitye-yagod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Садовые и лесные ягоды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5643578"/>
            <a:ext cx="6400800" cy="966782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Педагог дополнительного образования:</a:t>
            </a:r>
          </a:p>
          <a:p>
            <a:pPr algn="r"/>
            <a:r>
              <a:rPr lang="ru-RU" sz="1800" dirty="0" err="1" smtClean="0"/>
              <a:t>Мустахитдинова</a:t>
            </a:r>
            <a:r>
              <a:rPr lang="ru-RU" sz="1800" dirty="0" smtClean="0"/>
              <a:t> З.Р.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286280" cy="600079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еще в саду можно встретить старожила ягодных растений,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смородину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старину берега рек были покрыты густыми зарослями этого растения.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Название смородины произошло от древнерусского слова «смород», что означает сильный запах. Приятный аромат имеют не только ягоды, но и листья и ветви. Человеком были выведены несколько сортов смородины: черная, красная и желтая.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3"/>
          <a:srcRect l="3125" r="6250" b="3515"/>
          <a:stretch>
            <a:fillRect/>
          </a:stretch>
        </p:blipFill>
        <p:spPr>
          <a:xfrm>
            <a:off x="4357687" y="3571876"/>
            <a:ext cx="478631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88.jpg"/>
          <p:cNvPicPr>
            <a:picLocks noChangeAspect="1"/>
          </p:cNvPicPr>
          <p:nvPr/>
        </p:nvPicPr>
        <p:blipFill>
          <a:blip r:embed="rId4"/>
          <a:srcRect l="4687" r="3906"/>
          <a:stretch>
            <a:fillRect/>
          </a:stretch>
        </p:blipFill>
        <p:spPr>
          <a:xfrm>
            <a:off x="4357685" y="571480"/>
            <a:ext cx="4759561" cy="292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4186238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Крыжовник</a:t>
            </a:r>
            <a:r>
              <a:rPr lang="ru-RU" b="1" dirty="0" smtClean="0"/>
              <a:t>,</a:t>
            </a:r>
            <a:r>
              <a:rPr lang="ru-RU" dirty="0" smtClean="0"/>
              <a:t> или северный виноград, – так в старину это растение называли за форму ягод. Ягоды крыжовника округлой формы. Старинное название крыжовника – берсень.</a:t>
            </a:r>
            <a:endParaRPr lang="ru-RU" dirty="0"/>
          </a:p>
        </p:txBody>
      </p:sp>
      <p:pic>
        <p:nvPicPr>
          <p:cNvPr id="4" name="Рисунок 3" descr="888.jpg"/>
          <p:cNvPicPr>
            <a:picLocks noChangeAspect="1"/>
          </p:cNvPicPr>
          <p:nvPr/>
        </p:nvPicPr>
        <p:blipFill>
          <a:blip r:embed="rId3"/>
          <a:srcRect l="14844" b="4297"/>
          <a:stretch>
            <a:fillRect/>
          </a:stretch>
        </p:blipFill>
        <p:spPr>
          <a:xfrm>
            <a:off x="4572000" y="500042"/>
            <a:ext cx="429065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88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571876"/>
            <a:ext cx="4549194" cy="328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286280" cy="54292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человек, придя в сад, не прочь полакомиться королевской ягодой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клубникой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Клубнику подавали к столу королей как изысканное лакомство.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что можно приготовить из ягод? Компот, кисель, варенье, желе, начинки для выпечки и многое другое.</a:t>
            </a:r>
          </a:p>
          <a:p>
            <a:endParaRPr lang="ru-RU" dirty="0"/>
          </a:p>
        </p:txBody>
      </p:sp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49" y="642918"/>
            <a:ext cx="4667251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4071942"/>
            <a:ext cx="2428892" cy="2293369"/>
          </a:xfrm>
          <a:prstGeom prst="rect">
            <a:avLst/>
          </a:prstGeom>
        </p:spPr>
      </p:pic>
      <p:pic>
        <p:nvPicPr>
          <p:cNvPr id="7" name="Рисунок 6" descr="000.jpg"/>
          <p:cNvPicPr>
            <a:picLocks noChangeAspect="1"/>
          </p:cNvPicPr>
          <p:nvPr/>
        </p:nvPicPr>
        <p:blipFill>
          <a:blip r:embed="rId5"/>
          <a:srcRect l="28906" t="9772" r="17969" b="4224"/>
          <a:stretch>
            <a:fillRect/>
          </a:stretch>
        </p:blipFill>
        <p:spPr>
          <a:xfrm>
            <a:off x="6143636" y="4721188"/>
            <a:ext cx="2071702" cy="1888906"/>
          </a:xfrm>
          <a:prstGeom prst="rect">
            <a:avLst/>
          </a:prstGeom>
        </p:spPr>
      </p:pic>
      <p:pic>
        <p:nvPicPr>
          <p:cNvPr id="6" name="Рисунок 5" descr="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8774" y="5176081"/>
            <a:ext cx="1495226" cy="16819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79031"/>
            <a:ext cx="9144000" cy="31789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Ягоды – это не только вкусная, но и полезная пища.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 них содержится большое количество витаминов и полезных веществ, которые помогут нашему организму быть здоровым. Малина помогает при простуде, черника улучшает зрение. Ягоды полезны и лесные, и садовые. Но помните, что ягоды лучше есть свежие.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rId3" tooltip="Смотреть в видеоуроке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Смотреть в видеоуроке"/>
              </a:rPr>
              <a:t>Ядовитые ягоды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народе говорили так: «Всякую ягоду в руки беру, да не всякую в рот кладу». При сборе лесных ягод следует соблюдать осторожность, чтобы в корзину не попали ядовитые ягоды.</a:t>
            </a:r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Ядовитые ягоды, значит, содержащие яд.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 внешнему виду ядовитые ягоды очень привлекательны и похожи на съедобные.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4214842" cy="526893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стебле четыре овальных листа, в середине черная крупная ягода, напоминающая чернику. Ягода и все части этого растения ядовиты.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Названия этого растения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вороний глаз.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1.jpg"/>
          <p:cNvPicPr>
            <a:picLocks noChangeAspect="1"/>
          </p:cNvPicPr>
          <p:nvPr/>
        </p:nvPicPr>
        <p:blipFill>
          <a:blip r:embed="rId3"/>
          <a:srcRect l="7856" t="4166" r="5327" b="4166"/>
          <a:stretch>
            <a:fillRect/>
          </a:stretch>
        </p:blipFill>
        <p:spPr>
          <a:xfrm>
            <a:off x="4500562" y="1154802"/>
            <a:ext cx="4643438" cy="39672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4500594" cy="585791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Волчье лыко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небольшой кустарник с продолговатыми листьями. Ярко красные ягоды прижаты к стеблю. Ядовиты и ягоды, и кора.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«Легенда гласит, что растение называется волчьим, потому что волк опоздал на собрание зверей, где растениям раздавали названия. Но ни одно растение не получило имя волка, тогда волк разозлился и начал сдирать кору с кустарников. Чтобы успокоить злого хищника, этому кустарнику и дали названии волчье лыко».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429000"/>
            <a:ext cx="3878063" cy="2714644"/>
          </a:xfrm>
          <a:prstGeom prst="rect">
            <a:avLst/>
          </a:prstGeom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85728"/>
            <a:ext cx="3929090" cy="294681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901014" cy="541180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Купена многоцветковая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это многолетнее травянистое растение с дугообразным стеблем. После цветения появляются черно-синие ягоды, похожие на чернику. Ягоды ядовиты.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429000"/>
            <a:ext cx="8715436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4357718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мае и июне в лесах и на клумбах распускаются душистые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ландыши.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тоненьких стеблях распускаются белые цветы. В конце лета на месте цветов образуются красные ягоды. Эти ягоды могут вызвать серьезное отравление.</a:t>
            </a:r>
          </a:p>
          <a:p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28604"/>
            <a:ext cx="4330039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86187"/>
            <a:ext cx="4310064" cy="307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ru-RU" dirty="0" smtClean="0"/>
              <a:t>А зачем природа создала ядовитые ягоды? </a:t>
            </a:r>
          </a:p>
          <a:p>
            <a:r>
              <a:rPr lang="ru-RU" b="1" dirty="0" smtClean="0"/>
              <a:t>Многие звери и птицы с удовольствием поедают ядовитые ягоды, для них они не опасны</a:t>
            </a:r>
            <a:r>
              <a:rPr lang="ru-RU" dirty="0" smtClean="0"/>
              <a:t>. А еще ядовитыми ягодами многие животные лечатся, спасаясь от паразитов, поэтому, придя в лес, не нужно топтать ядовитые растения, они тоже часть природы.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5429288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После цветения у растений появляются плоды. Плоды очень разнообразны, но среди них есть</a:t>
            </a:r>
            <a:r>
              <a:rPr lang="ru-RU" b="1" dirty="0" smtClean="0"/>
              <a:t> </a:t>
            </a:r>
            <a:r>
              <a:rPr lang="ru-RU" dirty="0" smtClean="0"/>
              <a:t>плоды с </a:t>
            </a:r>
            <a:r>
              <a:rPr lang="ru-RU" dirty="0" smtClean="0">
                <a:solidFill>
                  <a:srgbClr val="C00000"/>
                </a:solidFill>
              </a:rPr>
              <a:t>сочной мякотью, тонкой кожицей и множеством семян. </a:t>
            </a:r>
            <a:r>
              <a:rPr lang="ru-RU" dirty="0" smtClean="0"/>
              <a:t>Такие плоды называют </a:t>
            </a:r>
            <a:r>
              <a:rPr lang="ru-RU" b="1" dirty="0" smtClean="0">
                <a:solidFill>
                  <a:srgbClr val="C00000"/>
                </a:solidFill>
              </a:rPr>
              <a:t>ягодами.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dirty="0" smtClean="0"/>
              <a:t>Ягоды растут на кустарниках и травянистых растениях. </a:t>
            </a:r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3"/>
          <a:srcRect l="8594" r="14843" b="5468"/>
          <a:stretch>
            <a:fillRect/>
          </a:stretch>
        </p:blipFill>
        <p:spPr>
          <a:xfrm>
            <a:off x="5643570" y="285728"/>
            <a:ext cx="321118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143248"/>
            <a:ext cx="3571868" cy="233950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Домашняя </a:t>
            </a:r>
            <a:r>
              <a:rPr lang="ru-RU" dirty="0" smtClean="0">
                <a:solidFill>
                  <a:srgbClr val="FF0000"/>
                </a:solidFill>
              </a:rPr>
              <a:t>работа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Вопросы: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1. Расскажите, что такое ягоды, где они растут.</a:t>
            </a:r>
          </a:p>
          <a:p>
            <a:pPr marL="514350" indent="-514350">
              <a:buNone/>
            </a:pPr>
            <a:r>
              <a:rPr lang="ru-RU" dirty="0" smtClean="0"/>
              <a:t>2. На чем растут садовые ягоды?</a:t>
            </a:r>
          </a:p>
          <a:p>
            <a:pPr marL="514350" indent="-514350">
              <a:buNone/>
            </a:pPr>
            <a:r>
              <a:rPr lang="ru-RU" dirty="0" smtClean="0"/>
              <a:t>3. Что можно приготовить из садовых ягод? </a:t>
            </a:r>
          </a:p>
          <a:p>
            <a:pPr marL="514350" indent="-514350">
              <a:buNone/>
            </a:pPr>
            <a:r>
              <a:rPr lang="ru-RU" smtClean="0"/>
              <a:t>4. Какие </a:t>
            </a:r>
            <a:r>
              <a:rPr lang="ru-RU" dirty="0" smtClean="0"/>
              <a:t>ядовитые ягоды вам известны?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Ягодные растения делятся: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071678"/>
            <a:ext cx="77867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дикорастущие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/>
              <a:t>                        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(они растут в лесу)                                      </a:t>
            </a:r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(человек выращивает их в саду).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44.jpg"/>
          <p:cNvPicPr>
            <a:picLocks noChangeAspect="1"/>
          </p:cNvPicPr>
          <p:nvPr/>
        </p:nvPicPr>
        <p:blipFill>
          <a:blip r:embed="rId3"/>
          <a:srcRect t="6383" r="19149"/>
          <a:stretch>
            <a:fillRect/>
          </a:stretch>
        </p:blipFill>
        <p:spPr>
          <a:xfrm>
            <a:off x="500034" y="3143248"/>
            <a:ext cx="3797006" cy="3297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4444.jpg"/>
          <p:cNvPicPr>
            <a:picLocks noChangeAspect="1"/>
          </p:cNvPicPr>
          <p:nvPr/>
        </p:nvPicPr>
        <p:blipFill>
          <a:blip r:embed="rId4"/>
          <a:srcRect b="33333"/>
          <a:stretch>
            <a:fillRect/>
          </a:stretch>
        </p:blipFill>
        <p:spPr>
          <a:xfrm>
            <a:off x="4571999" y="3143248"/>
            <a:ext cx="4393429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Изначально все ягодные растения были дикорастущими. Культурные ягодные растения можно встретить теперь в саду, но интерес к лесным дарам остается. Ведь в лесных ягодах содержится большее количество витаминов. Да и не все дикорастущие ягодные растения человек смог сделать культурными.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4214842" cy="571504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Самая сладкая и ароматная их дикорастущих ягод –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земляника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Ученые сделали предположение, что это была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первая съедобная ягода древнего человека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Семена земляники были обнаружены при раскопках каменного века. Название «земляника» произошло от двух слов: «земля» и «ник». Спелые ягоды земляники лежат на самой земле.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071546"/>
            <a:ext cx="4747690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4214842" cy="491174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 следующего ягодного растения произошло от цвета ягод, которые чернят рот и руки. Это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черника.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Черника – это небольшой ветвистый кустарничек, который растет в лесах. Плод – черно-синяя ягода. Ягоды созревают в июле, августе.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5.jpg"/>
          <p:cNvPicPr>
            <a:picLocks noChangeAspect="1"/>
          </p:cNvPicPr>
          <p:nvPr/>
        </p:nvPicPr>
        <p:blipFill>
          <a:blip r:embed="rId3"/>
          <a:srcRect l="4029" r="8676"/>
          <a:stretch>
            <a:fillRect/>
          </a:stretch>
        </p:blipFill>
        <p:spPr>
          <a:xfrm>
            <a:off x="4357686" y="357166"/>
            <a:ext cx="4572032" cy="3559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555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3883695"/>
            <a:ext cx="4172176" cy="29743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3971924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похожа на чернику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голубика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Ягоды голубики продолговатые, с голубым оттенком. Главным отличием является сок, который не пачкает рот и руки.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3"/>
          <a:srcRect l="9375" t="5208" r="4687" b="6250"/>
          <a:stretch>
            <a:fillRect/>
          </a:stretch>
        </p:blipFill>
        <p:spPr>
          <a:xfrm>
            <a:off x="4500562" y="500042"/>
            <a:ext cx="425266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66.jpg"/>
          <p:cNvPicPr>
            <a:picLocks noChangeAspect="1"/>
          </p:cNvPicPr>
          <p:nvPr/>
        </p:nvPicPr>
        <p:blipFill>
          <a:blip r:embed="rId4"/>
          <a:srcRect t="9375" b="6250"/>
          <a:stretch>
            <a:fillRect/>
          </a:stretch>
        </p:blipFill>
        <p:spPr>
          <a:xfrm>
            <a:off x="4857752" y="3857604"/>
            <a:ext cx="355600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4357718" cy="584043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многолетний кустарник с сочными и сладкими ягодами. Это ягодное растение можно встретить как в лесу, так и в саду. Садовая малина намного крупнее лесной малины, но по целебным свойствам и аромату малина на первом месте.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Малина – отличный медонос. Когда она цветет, пчелы работают от восхода до заката, не обращая внимания на другие цветущие растения. Помимо красной малины есть еще и желтая.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0"/>
            <a:ext cx="4286248" cy="3214686"/>
          </a:xfrm>
          <a:prstGeom prst="rect">
            <a:avLst/>
          </a:prstGeom>
        </p:spPr>
      </p:pic>
      <p:pic>
        <p:nvPicPr>
          <p:cNvPr id="5" name="Рисунок 4" descr="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429000"/>
            <a:ext cx="4123595" cy="319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600200"/>
            <a:ext cx="4143404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ежевика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она очень похожа на малину, только ягоды черные. Ежевику можно встретить и лесу, и в саду.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7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4290"/>
            <a:ext cx="4684776" cy="2967566"/>
          </a:xfrm>
          <a:prstGeom prst="rect">
            <a:avLst/>
          </a:prstGeom>
        </p:spPr>
      </p:pic>
      <p:pic>
        <p:nvPicPr>
          <p:cNvPr id="5" name="Рисунок 4" descr="77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143248"/>
            <a:ext cx="4071966" cy="371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328</Words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Садовые и лесные ягоды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Ядовитые ягоды</vt:lpstr>
      <vt:lpstr>Слайд 15</vt:lpstr>
      <vt:lpstr>Слайд 16</vt:lpstr>
      <vt:lpstr>Слайд 17</vt:lpstr>
      <vt:lpstr>Слайд 18</vt:lpstr>
      <vt:lpstr>Слайд 19</vt:lpstr>
      <vt:lpstr>Домашняя работа Вопросы: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Мой</cp:lastModifiedBy>
  <cp:revision>25</cp:revision>
  <dcterms:created xsi:type="dcterms:W3CDTF">2020-04-13T10:56:05Z</dcterms:created>
  <dcterms:modified xsi:type="dcterms:W3CDTF">2021-03-26T16:40:35Z</dcterms:modified>
</cp:coreProperties>
</file>