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00"/>
    <a:srgbClr val="613125"/>
    <a:srgbClr val="AC187B"/>
    <a:srgbClr val="853E5B"/>
    <a:srgbClr val="542939"/>
    <a:srgbClr val="E4ECD1"/>
    <a:srgbClr val="8ED354"/>
    <a:srgbClr val="06A78E"/>
    <a:srgbClr val="068A78"/>
    <a:srgbClr val="06A8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32896">
            <a:off x="587615" y="1854222"/>
            <a:ext cx="774409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Ответственность родителей за воспитание и образование своих детей.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1781" y="4449263"/>
            <a:ext cx="3460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Классный руководитель:</a:t>
            </a:r>
          </a:p>
          <a:p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МБОУ «</a:t>
            </a:r>
            <a:r>
              <a:rPr lang="ru-RU" sz="2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Кочёвская</a:t>
            </a:r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СОШ»</a:t>
            </a:r>
          </a:p>
          <a:p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Минина Г.О.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32896">
            <a:off x="587615" y="2777552"/>
            <a:ext cx="7744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1781" y="4449263"/>
            <a:ext cx="1789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r>
              <a:rPr lang="ru-RU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Минина Г.О.</a:t>
            </a: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vamotkrytka.ru/_ph/54/1/895111169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8947">
            <a:off x="1567541" y="1690498"/>
            <a:ext cx="5656217" cy="40991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339089">
            <a:off x="-12372" y="996746"/>
            <a:ext cx="8508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6501" y="1364942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35276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b="1" dirty="0">
              <a:ln w="9525">
                <a:noFill/>
              </a:ln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5494" y="1223682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5152" y="1317812"/>
            <a:ext cx="875403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сильно заблуждаемся, если думаем, что жизнь ребенка в школьном возрасте вся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принадлежит школе; нет, школа имеет только весьма небольшую долю в том естественном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развитии ребенка, на которое гораздо большое влияние оказывают время, природа и семейная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К.Д. Ушинский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75" y="444137"/>
            <a:ext cx="9109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правосубъектность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6754" y="1058092"/>
            <a:ext cx="873905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ст. 38, 42 Конституции РФ;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ст. 14-18, ст. 52 Закона РФ «Об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образовании»;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ст. 63 Семейного кодекса РФ;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Типовое положение об образовательном                  учреждении;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 образовательного учреждения.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2332" y="470262"/>
            <a:ext cx="8040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правосубъектность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4320" y="1476103"/>
            <a:ext cx="854310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ст. 38, 42 Конституции РФ;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ст. 14-18, ст. 52 Закона РФ «Об образовании»;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ст. 63 Семейного кодекса РФ;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Типовое положение об образовательном                  учреждении;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Устав образовательного учреждения.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4320" y="1476103"/>
            <a:ext cx="854310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защита законных прав и интересов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участие в управлении образовательным учреждением;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ознакомление с ходом и содержанием образовательного процесса;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ознакомление с Уставом образовательного учреждения;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согласие на оставление ребенком до получения им основного общего образования образовательного учреждения по достижении 15 лет;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8557" y="488071"/>
            <a:ext cx="703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права родителей обучающихся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92332" y="470262"/>
            <a:ext cx="8359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Родители обучающегося, воспитанника обязаны: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0262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заложить основы физического, нравственного и интеллектуального развития личности ребенка в раннем возрасте;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обеспечить получение детьми основного общего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отвечать за воспитание своих детей и создание необходимых условий для получения ими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выполнять Устав образовательного учреждения;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отвечать за ликвидацию задолженности обучающегося. 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4320" y="1476103"/>
            <a:ext cx="85431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471493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501" y="305192"/>
            <a:ext cx="6967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Портрет выпускника начальной школы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9817" y="733246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любящий свой народ, свой край и свою Родину;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уважающий и принимающий ценности семьи и общества;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любознательный, активно и заинтересованно познающий мир;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владеющий основами умения учиться, способный к организации собственной деятельности;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готовый самостоятельно действовать и отвечать за свои поступки перед семьей и обществом;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доброжелательный, умеющий слушать и слышать собеседника, обосновывать свою позицию, высказывать свое мнение;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выполняющий правила здорового и безопасного для себя и окружающих образа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4320" y="1476103"/>
            <a:ext cx="85431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471493"/>
            <a:ext cx="4154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63877" y="1116106"/>
            <a:ext cx="888012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“Что пользы в том, что ты многое знал,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ты не умел применять твои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знания к твоим нуждам”.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5106" y="3751729"/>
            <a:ext cx="4114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Петрарка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4320" y="1476103"/>
            <a:ext cx="85431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471493"/>
            <a:ext cx="886524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оспитание ребенка с четким представлением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ы. Это целенаправленный 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жедневный процесс, в котором происходит его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амосовершенствование и саморазвитие.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работа ведет 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риумф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личности ребенка. Это путь 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динению ученика, его родителей и школы.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7240" y="514197"/>
            <a:ext cx="3023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Рефлексия.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7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</TotalTime>
  <Words>429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дом</cp:lastModifiedBy>
  <cp:revision>86</cp:revision>
  <dcterms:created xsi:type="dcterms:W3CDTF">2013-11-19T05:52:05Z</dcterms:created>
  <dcterms:modified xsi:type="dcterms:W3CDTF">2017-10-24T17:11:30Z</dcterms:modified>
</cp:coreProperties>
</file>