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05BA-A022-4260-B621-7343772A543F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8A069-7DAE-4D5B-9BA6-C450026A4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8A069-7DAE-4D5B-9BA6-C450026A4B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97C1-9F3E-42B3-BAE5-302F87E0794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ED90-2C05-40E2-AB1B-29BE04F09A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97C1-9F3E-42B3-BAE5-302F87E0794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ED90-2C05-40E2-AB1B-29BE04F09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97C1-9F3E-42B3-BAE5-302F87E0794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ED90-2C05-40E2-AB1B-29BE04F09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97C1-9F3E-42B3-BAE5-302F87E0794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ED90-2C05-40E2-AB1B-29BE04F09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97C1-9F3E-42B3-BAE5-302F87E0794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86ED90-2C05-40E2-AB1B-29BE04F09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97C1-9F3E-42B3-BAE5-302F87E0794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ED90-2C05-40E2-AB1B-29BE04F09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97C1-9F3E-42B3-BAE5-302F87E0794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ED90-2C05-40E2-AB1B-29BE04F09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97C1-9F3E-42B3-BAE5-302F87E0794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ED90-2C05-40E2-AB1B-29BE04F09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97C1-9F3E-42B3-BAE5-302F87E0794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ED90-2C05-40E2-AB1B-29BE04F09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97C1-9F3E-42B3-BAE5-302F87E0794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ED90-2C05-40E2-AB1B-29BE04F09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97C1-9F3E-42B3-BAE5-302F87E0794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ED90-2C05-40E2-AB1B-29BE04F09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5E97C1-9F3E-42B3-BAE5-302F87E0794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86ED90-2C05-40E2-AB1B-29BE04F09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178595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МУНИЦИПАЛЬНОЕ БЮДЖЕТНОЕ ОБЩЕОБРАЗОВАТЕЛЬНОЕ  УЧРЕЖДЕНИЕ «ЗЕЛЕНОНИВСКИЙ УЧЕБНО-ВОСПИТАТЕЛЬНЫЙ КОМПЛЕКС» МУНИЦИПАЛЬНОГО ОБРАЗОВАНИЯ  КРАСНОПЕРЕКОПСКИЙ РАЙОН РЕСПУБЛИКИ КРЫМ</a:t>
            </a:r>
            <a:r>
              <a:rPr lang="en-US" sz="1400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8001056" cy="4500594"/>
          </a:xfrm>
          <a:ln>
            <a:solidFill>
              <a:srgbClr val="FFFFCC"/>
            </a:solidFill>
          </a:ln>
        </p:spPr>
        <p:txBody>
          <a:bodyPr>
            <a:normAutofit lnSpcReduction="10000"/>
          </a:bodyPr>
          <a:lstStyle/>
          <a:p>
            <a:endParaRPr lang="ru-RU" sz="1800" dirty="0" smtClean="0"/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Муниципальный  этап  Республиканской эколого-природоохранной акции 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«К чистым истокам -2017»</a:t>
            </a:r>
            <a:r>
              <a:rPr lang="ru-RU" sz="1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номинация: проведение практической природоохранной  работы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ru-RU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                                                       Участники акции:</a:t>
            </a:r>
          </a:p>
          <a:p>
            <a:pPr algn="r"/>
            <a:r>
              <a:rPr lang="ru-RU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                                                              учащиеся 8-11 классов</a:t>
            </a:r>
          </a:p>
          <a:p>
            <a:pPr algn="r"/>
            <a:r>
              <a:rPr lang="ru-RU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                                                          Руководитель акции:</a:t>
            </a:r>
          </a:p>
          <a:p>
            <a:pPr algn="r"/>
            <a:r>
              <a:rPr lang="ru-RU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учитель биологии, географии</a:t>
            </a:r>
          </a:p>
          <a:p>
            <a:pPr algn="r"/>
            <a:r>
              <a:rPr lang="ru-RU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Мищук</a:t>
            </a:r>
            <a:r>
              <a:rPr lang="ru-RU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Наталья Витальевна</a:t>
            </a:r>
            <a:endParaRPr lang="ru-RU" sz="1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ioSYknZBAk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786322"/>
            <a:ext cx="4714908" cy="167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ЦЕЛИ 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АКЦИИ :</a:t>
            </a:r>
            <a:endParaRPr lang="ru-RU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85926"/>
            <a:ext cx="57150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Привлечь обучающихся и  жителей села к практической природоохранной деятельности, направленной на охрану и улучшение состояния озера </a:t>
            </a:r>
            <a:r>
              <a:rPr lang="ru-RU" sz="2400" dirty="0" err="1" smtClean="0"/>
              <a:t>Киятское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Ознакомиться с историей и географией озера.</a:t>
            </a:r>
          </a:p>
          <a:p>
            <a:pPr>
              <a:buFont typeface="Wingdings" pitchFamily="2" charset="2"/>
              <a:buChar char="§"/>
            </a:pPr>
            <a:endParaRPr lang="ru-RU" sz="3200" dirty="0"/>
          </a:p>
        </p:txBody>
      </p:sp>
      <p:pic>
        <p:nvPicPr>
          <p:cNvPr id="5" name="Рисунок 4" descr="dTruE1BViO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0504"/>
            <a:ext cx="9144000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ЗАДАЧИ 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АКЦИИ 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:</a:t>
            </a:r>
            <a:endParaRPr lang="ru-RU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85926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859340"/>
            <a:ext cx="6000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историей озера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Киятское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бережного отношения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природе;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умения сравнивать , обобщать и делать выводы на основе полученной информации;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умения анализировать и находить пути решения поднимаемой проблемы;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экологического мировоззрения.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BD7Lq5r0-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143380"/>
            <a:ext cx="335755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ПРЕДМЕТ ИССЛЕДОВАНИЯ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:</a:t>
            </a:r>
            <a:endParaRPr lang="ru-RU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85926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859340"/>
            <a:ext cx="835824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Киятское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Тарханкутское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Расположено в 7 км. На восток от города Красноперекопск. Озеро овальной формы ,вытянуто с севера на юг на 6 км. Ученые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считают,что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некогда озеро составляло одно целое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Сивашом.Питается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сточными водами атмосферных осадков и подземными источниками. Раньше озеро представляло большую ценность, так как было источником добычи соли ,начиная с 1796 года.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До 2014 года в Красноперекопском районе выращивался рис, озеро выходило с берегов , происходило опреснение вод.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 данный момент мы видим картину, подобную 1800 году. С прекращением подачи днепровской воды, озеро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Киятское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стало приобретать свой первозданный вид – ушла вода, на поверхности скапливается все больше и больше соли.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0l1uM1Zx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6388"/>
            <a:ext cx="9144000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ГИПОТЕЗА</a:t>
            </a:r>
            <a:endParaRPr lang="ru-RU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85926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859340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мы будем понимать ценность озера , то найдем путь к его сохранению</a:t>
            </a:r>
          </a:p>
        </p:txBody>
      </p:sp>
      <p:pic>
        <p:nvPicPr>
          <p:cNvPr id="8" name="Рисунок 7" descr="kEEJlIQJk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496"/>
            <a:ext cx="364333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-Bg5UzZqV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357562"/>
            <a:ext cx="335756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6r7mcr6Mx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2500306"/>
            <a:ext cx="228598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МЕТОДЫ ИССЛЕДОВАНИЯ:</a:t>
            </a:r>
            <a:endParaRPr lang="ru-RU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85926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643050"/>
            <a:ext cx="6572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состояния береговой линии озера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Киятское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 и обработка информации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исторической ценности водоема;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группах;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полученных данных.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G4susEZbw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9066"/>
            <a:ext cx="2928958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nP52LnZ8_B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18" y="2357430"/>
            <a:ext cx="357188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JbX9--bX-C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286256"/>
            <a:ext cx="3571900" cy="228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ОЖИДАЕМЫЙ РЕЗУЛЬТАТ:</a:t>
            </a:r>
            <a:endParaRPr lang="ru-RU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85926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71448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ходе проекта , объединимся одной идеей-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внесем свой вклад в  оздоровление водных объектов своего района;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узнаем больше информации 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Перекопской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группе соляных озер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Республики Крым.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XOKh64Q4ap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5786478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sleTxITVwl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071942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785926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714488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sleTxITVwl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429000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4x24U9Udo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29124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b8yX21N2m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57166"/>
            <a:ext cx="485778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raR9beHPEv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214686"/>
            <a:ext cx="4714908" cy="314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785926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714488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keWVkKBiKj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85794"/>
            <a:ext cx="807249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</TotalTime>
  <Words>296</Words>
  <Application>Microsoft Office PowerPoint</Application>
  <PresentationFormat>Экран (4:3)</PresentationFormat>
  <Paragraphs>37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МУНИЦИПАЛЬНОЕ БЮДЖЕТНОЕ ОБЩЕОБРАЗОВАТЕЛЬНОЕ  УЧРЕЖДЕНИЕ «ЗЕЛЕНОНИВСКИЙ УЧЕБНО-ВОСПИТАТЕЛЬНЫЙ КОМПЛЕКС» МУНИЦИПАЛЬНОГО ОБРАЗОВАНИЯ  КРАСНОПЕРЕКОПСКИЙ РАЙОН РЕСПУБЛИКИ КРЫМ  </vt:lpstr>
      <vt:lpstr>ЦЕЛИ АКЦИИ :</vt:lpstr>
      <vt:lpstr>ЗАДАЧИ АКЦИИ :</vt:lpstr>
      <vt:lpstr>ПРЕДМЕТ ИССЛЕДОВАНИЯ:</vt:lpstr>
      <vt:lpstr>ГИПОТЕЗА</vt:lpstr>
      <vt:lpstr>МЕТОДЫ ИССЛЕДОВАНИЯ:</vt:lpstr>
      <vt:lpstr>ОЖИДАЕМЫЙ РЕЗУЛЬТАТ: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 УЧРЕЖДЕНИЕ «ЗЕЛЕНОНИВСКИЙ УЧЕБНО-ВОСПИТАТЕЛЬНЫЙ КОМПЛЕКС» МУНИЦИПАЛЬНОГО ОБРАЗОВАНИЯ  КРАСНОПЕРЕКОПСКИЙ РАЙОН РЕСПУБЛИКИ КРЫМ</dc:title>
  <dc:creator>Вика</dc:creator>
  <cp:lastModifiedBy>Вика</cp:lastModifiedBy>
  <cp:revision>2</cp:revision>
  <dcterms:created xsi:type="dcterms:W3CDTF">2017-09-21T23:11:41Z</dcterms:created>
  <dcterms:modified xsi:type="dcterms:W3CDTF">2017-10-03T09:09:32Z</dcterms:modified>
</cp:coreProperties>
</file>