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AC44F-3CF5-46D5-8750-C46757F8A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5393F8-94DB-4A30-AE01-14C3B564E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82095-0BBC-43AE-BA64-59D2646C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44FF2-6516-44B9-A37C-A9052DF7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15F870-18C7-4ECE-9E99-92D7C17A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0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EBE62-73B8-40D5-A109-94A709B7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8EFF0B-A05E-48B4-ACAC-660CFC1BF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2F7DD-55EC-4183-B38A-DD16D22D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FBA70-D74F-43C6-912C-621B5D80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6B9BA-DAF2-4261-80AF-69EF9DE8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F5EF69-C209-4D7C-87E9-D48709207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A7F6A0-ADCC-486E-9545-FF558100E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809E2-576D-46CC-98F5-AB53E16E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134EE-41DA-4579-A859-07B0D490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31CE8-CFB8-4180-A5FB-CB32B795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3B2E7-475B-466C-AE03-620543FD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6B693-9998-4B67-BCA2-46241B2D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D0D73-0F15-4D5A-9FA1-ADB68FB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94936-E3AC-40F5-84DA-9412D6CA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4812A-00C0-4641-9AFC-FB694C79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CF0A4-F2DA-4B05-8376-D0ABA854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7C160-6DD1-4A08-A6A2-0CB7E3AFB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106A-A6F0-4EF9-BBB4-437AC885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0EF39-1D53-47D6-ABD8-6CEF72A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F21DA-5C00-4AAE-AB2D-10437DB4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5EFA0-F8CB-42E9-960A-873CFF9D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E3C72-8753-4774-9E01-00B8BDA86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354C79-DCCC-4EEF-8F4E-D7A8E872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3B9099-CCCD-43A1-9227-EBD9074C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84FD1C-F5B7-4732-8C5D-40527553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08FDF6-7DC4-4C28-8B6C-C1D367B5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0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E559E-7F2A-4CB9-B5B1-51F0C5A7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0028D-70C7-47A3-BF4B-04D1BB36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73785-BA31-4CEE-8F88-317ABC60A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94F52E-D0DD-4BC8-A15B-1AA2097D3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079B70-D45B-441A-9534-CC4130089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9680D2-E6A2-42DE-826C-346B43DA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A473F-0D7B-4248-AD18-B10CD19C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B3A4F6-4A0F-4FF6-A38F-E3194723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D8C7B-CC4D-46D3-9E93-1AB52EDF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25CF3F-0CFF-4868-A0EE-AC50B3AD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2A3BCC-2F12-4B42-A64F-F2F9AF05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15EA73-4925-4A48-84B2-B86DE8EF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4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E31EAE-982D-4C8D-9F44-F67450A8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A78627-924B-4ED8-8D62-377EB136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13EE6-2B84-4C5D-8416-623BEAC3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4C14-3790-4FF3-8605-A20DCB7A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2125A-5346-4A71-94AF-8A30581A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571154-600E-4635-8BE8-4EDD31472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C441A-D183-46E3-ADBA-F9F80BDF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D1897A-DFF8-4BF7-97EA-B9FF40BB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629C70-918A-4EC4-A32E-906850D5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FB335-98D4-4F32-897B-1A6FA92E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E37C9A-9504-4CC8-9A91-DA86DCA37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1C2A68-4260-4792-ADC9-E7CE7B937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1829C5-1D75-458C-B236-40458668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50492F-9ABD-4AD5-B339-BF9C2E6C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7DEA7-F3B3-45D6-84CC-8F161018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6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0C7EF-1CF4-40D8-BE1D-9C1EBCD9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AF70F-2D26-417F-B5CA-DBE940E7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75060-A749-42E6-BB0D-CAC06B51A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AAF6-615B-4A09-934F-9903CA2D681F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C967C-2698-4CB9-B6A7-1682E0166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F953C-7C1E-49E8-8A10-298FA9373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971B-192F-4DFB-9F7B-4F10923C9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82AE5-A423-47CC-8127-3C967E342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0" y="1122363"/>
            <a:ext cx="6278880" cy="2387600"/>
          </a:xfrm>
        </p:spPr>
        <p:txBody>
          <a:bodyPr/>
          <a:lstStyle/>
          <a:p>
            <a:r>
              <a:rPr lang="ru-RU" dirty="0"/>
              <a:t>Количество вещества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31874F-F186-451C-804F-B501906A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54" y="3602038"/>
            <a:ext cx="4900246" cy="1655762"/>
          </a:xfrm>
        </p:spPr>
        <p:txBody>
          <a:bodyPr/>
          <a:lstStyle/>
          <a:p>
            <a:r>
              <a:rPr lang="ru-RU" dirty="0"/>
              <a:t>Решение задач</a:t>
            </a:r>
          </a:p>
        </p:txBody>
      </p:sp>
      <p:pic>
        <p:nvPicPr>
          <p:cNvPr id="7" name="Рисунок 6" descr="Изображение выглядит как внутренний, сидит, бутылк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9A2F7980-E0C0-4829-A5AB-E7C6917BC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6" y="973138"/>
            <a:ext cx="444941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58659-8A4D-442C-AC16-C81B3515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098" y="365125"/>
            <a:ext cx="6345702" cy="1325563"/>
          </a:xfrm>
        </p:spPr>
        <p:txBody>
          <a:bodyPr/>
          <a:lstStyle/>
          <a:p>
            <a:r>
              <a:rPr lang="ru-RU" b="1" dirty="0"/>
              <a:t>Уровень 1.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1D348-1E11-4299-A06B-2C4A210E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221"/>
            <a:ext cx="10515600" cy="405274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Какое количество вещества соответствует 306 г оксида алюминия 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/>
              <a:t>?</a:t>
            </a:r>
            <a:endParaRPr lang="en-US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Какое количество вещества соответствует 352 г сульфида железа </a:t>
            </a:r>
            <a:r>
              <a:rPr lang="en-US" dirty="0" err="1"/>
              <a:t>FeS</a:t>
            </a:r>
            <a:r>
              <a:rPr lang="ru-RU" dirty="0"/>
              <a:t>?</a:t>
            </a:r>
            <a:endParaRPr lang="en-US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 Какое количества вещества соответствует 490 г серной кислоты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3B7C156-0486-440C-8070-5F9809610C7B}"/>
              </a:ext>
            </a:extLst>
          </p:cNvPr>
          <p:cNvSpPr/>
          <p:nvPr/>
        </p:nvSpPr>
        <p:spPr>
          <a:xfrm>
            <a:off x="1021080" y="365125"/>
            <a:ext cx="3002280" cy="1305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стол, темный, сиди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4A18AD5A-01E4-4ED7-AF58-2386C0FE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01" y="203346"/>
            <a:ext cx="1714325" cy="16286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A7A5D387-0883-4E35-9FC3-EFB109EAD6B3}"/>
                  </a:ext>
                </a:extLst>
              </p:cNvPr>
              <p:cNvSpPr/>
              <p:nvPr/>
            </p:nvSpPr>
            <p:spPr>
              <a:xfrm>
                <a:off x="8180949" y="636928"/>
                <a:ext cx="3699804" cy="119509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n=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= </m:t>
                        </m:r>
                        <m:box>
                          <m:box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box>
                              <m:box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A7A5D387-0883-4E35-9FC3-EFB109EAD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949" y="636928"/>
                <a:ext cx="3699804" cy="11950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79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A9FECF-AD26-4FB6-B498-6594F63C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586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ru-RU" dirty="0"/>
              <a:t>Рассчитайте массу 4 моль азотной кислоты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ru-RU" baseline="-25000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</a:t>
            </a:r>
            <a:r>
              <a:rPr lang="ru-RU" dirty="0"/>
              <a:t>Рассчитайте массу </a:t>
            </a:r>
            <a:r>
              <a:rPr lang="en-US" dirty="0"/>
              <a:t>3</a:t>
            </a:r>
            <a:r>
              <a:rPr lang="ru-RU" dirty="0"/>
              <a:t> моль оксида кремния </a:t>
            </a: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ru-RU" dirty="0"/>
              <a:t> 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6) </a:t>
            </a:r>
            <a:r>
              <a:rPr lang="ru-RU" dirty="0"/>
              <a:t>Рассчитайте массу </a:t>
            </a:r>
            <a:r>
              <a:rPr lang="en-US" dirty="0"/>
              <a:t>0,5</a:t>
            </a:r>
            <a:r>
              <a:rPr lang="ru-RU" dirty="0"/>
              <a:t> моль</a:t>
            </a:r>
            <a:r>
              <a:rPr lang="en-US" dirty="0"/>
              <a:t> </a:t>
            </a:r>
            <a:r>
              <a:rPr lang="ru-RU" dirty="0"/>
              <a:t>оксида натрия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7) </a:t>
            </a:r>
            <a:r>
              <a:rPr lang="ru-RU" dirty="0"/>
              <a:t>Рассчитайте массу:  12· 10 </a:t>
            </a:r>
            <a:r>
              <a:rPr lang="ru-RU" baseline="30000" dirty="0"/>
              <a:t>23</a:t>
            </a:r>
            <a:r>
              <a:rPr lang="ru-RU" dirty="0"/>
              <a:t> молекул  серы ; 3 · 10 </a:t>
            </a:r>
            <a:r>
              <a:rPr lang="ru-RU" baseline="30000" dirty="0"/>
              <a:t>23</a:t>
            </a:r>
            <a:r>
              <a:rPr lang="ru-RU" dirty="0"/>
              <a:t> молекул фтора.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стол, темный, сиди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84C52B47-8192-431A-8BBB-51230A37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45" y="4445390"/>
            <a:ext cx="2154488" cy="20468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D99591E-11AA-43E1-996C-E71A843DFFAC}"/>
              </a:ext>
            </a:extLst>
          </p:cNvPr>
          <p:cNvSpPr/>
          <p:nvPr/>
        </p:nvSpPr>
        <p:spPr>
          <a:xfrm>
            <a:off x="2671104" y="4884381"/>
            <a:ext cx="3080825" cy="11688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m=</a:t>
            </a:r>
            <a:r>
              <a:rPr lang="en-US" sz="4800" dirty="0" err="1"/>
              <a:t>M·n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3833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FFA7B-C7B2-475E-810D-B33AEDD7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4" y="365125"/>
            <a:ext cx="5712655" cy="1325563"/>
          </a:xfrm>
        </p:spPr>
        <p:txBody>
          <a:bodyPr/>
          <a:lstStyle/>
          <a:p>
            <a:r>
              <a:rPr lang="ru-RU" b="1" dirty="0"/>
              <a:t>Уровень 2.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6B7F5-A772-49EA-8D80-DDC5881BA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Найдите массу 33,6 л  раствора хлорида натрия </a:t>
            </a:r>
            <a:r>
              <a:rPr lang="en-US" dirty="0"/>
              <a:t>NaCl</a:t>
            </a:r>
            <a:r>
              <a:rPr lang="ru-RU" dirty="0"/>
              <a:t> (</a:t>
            </a:r>
            <a:r>
              <a:rPr lang="ru-RU" dirty="0" err="1"/>
              <a:t>н.у</a:t>
            </a:r>
            <a:r>
              <a:rPr lang="ru-RU" dirty="0"/>
              <a:t>)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Найдите массу и число молекул при </a:t>
            </a:r>
            <a:r>
              <a:rPr lang="ru-RU" dirty="0" err="1"/>
              <a:t>н.у</a:t>
            </a:r>
            <a:r>
              <a:rPr lang="ru-RU" dirty="0"/>
              <a:t> для 22,4 л фтора.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3) Найдите объём, который займут при </a:t>
            </a:r>
            <a:r>
              <a:rPr lang="ru-RU" dirty="0" err="1"/>
              <a:t>н.у</a:t>
            </a:r>
            <a:r>
              <a:rPr lang="ru-RU" dirty="0"/>
              <a:t> 18 · 10 </a:t>
            </a:r>
            <a:r>
              <a:rPr lang="ru-RU" baseline="30000" dirty="0"/>
              <a:t>23</a:t>
            </a:r>
            <a:r>
              <a:rPr lang="ru-RU" dirty="0"/>
              <a:t> молекул азота.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946D113-4B2E-4016-B0EB-51044E8FE70B}"/>
              </a:ext>
            </a:extLst>
          </p:cNvPr>
          <p:cNvSpPr/>
          <p:nvPr/>
        </p:nvSpPr>
        <p:spPr>
          <a:xfrm>
            <a:off x="1617784" y="365125"/>
            <a:ext cx="3052689" cy="121238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бутылка, чашка&#10;&#10;Автоматически созданное описание">
            <a:extLst>
              <a:ext uri="{FF2B5EF4-FFF2-40B4-BE49-F238E27FC236}">
                <a16:creationId xmlns:a16="http://schemas.microsoft.com/office/drawing/2014/main" id="{A6C29894-9533-4240-8706-A793AE20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256125"/>
            <a:ext cx="1430386" cy="1430386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EFDC490-530D-4015-96A9-C2CA916D9B3E}"/>
              </a:ext>
            </a:extLst>
          </p:cNvPr>
          <p:cNvSpPr/>
          <p:nvPr/>
        </p:nvSpPr>
        <p:spPr>
          <a:xfrm>
            <a:off x="4923692" y="4881489"/>
            <a:ext cx="3981157" cy="1295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V = </a:t>
            </a:r>
            <a:r>
              <a:rPr lang="en-US" sz="4000" b="1" dirty="0" err="1"/>
              <a:t>V</a:t>
            </a:r>
            <a:r>
              <a:rPr lang="en-US" sz="4000" b="1" baseline="-25000" dirty="0" err="1"/>
              <a:t>m</a:t>
            </a:r>
            <a:r>
              <a:rPr lang="en-US" sz="4000" b="1" dirty="0" err="1"/>
              <a:t>·n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4838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31020-6332-4083-8278-EDEFE051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ru-RU" dirty="0"/>
              <a:t>Домашнее 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BE919-4135-42C6-BF7F-4F2FA55B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049"/>
            <a:ext cx="10515600" cy="36729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dirty="0"/>
              <a:t>Какое количество вещества соответствует 320 г</a:t>
            </a:r>
            <a:r>
              <a:rPr lang="en-US" sz="3600" dirty="0"/>
              <a:t> </a:t>
            </a:r>
            <a:r>
              <a:rPr lang="ru-RU" sz="3600" dirty="0"/>
              <a:t>оксида меди </a:t>
            </a:r>
            <a:r>
              <a:rPr lang="en-US" sz="3600" dirty="0" err="1"/>
              <a:t>CuO</a:t>
            </a:r>
            <a:r>
              <a:rPr lang="en-US" sz="3600" dirty="0"/>
              <a:t>.</a:t>
            </a:r>
          </a:p>
          <a:p>
            <a:pPr marL="514350" indent="-514350">
              <a:buAutoNum type="arabicPeriod"/>
            </a:pPr>
            <a:r>
              <a:rPr lang="ru-RU" sz="3600" dirty="0"/>
              <a:t>Сколько молекул содержится в 15 г брома?</a:t>
            </a:r>
          </a:p>
          <a:p>
            <a:pPr marL="514350" indent="-514350">
              <a:buAutoNum type="arabicPeriod"/>
            </a:pPr>
            <a:r>
              <a:rPr lang="ru-RU" sz="3600" dirty="0"/>
              <a:t>Рассчитайте массу 6 л озона </a:t>
            </a:r>
            <a:r>
              <a:rPr lang="en-US" sz="3600" dirty="0"/>
              <a:t>O</a:t>
            </a:r>
            <a:r>
              <a:rPr lang="en-US" sz="3600" baseline="-25000" dirty="0"/>
              <a:t>3.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143672B-D54D-474F-A2F5-EB311A94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1" y="0"/>
            <a:ext cx="2386965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175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Тема Office</vt:lpstr>
      <vt:lpstr>Количество вещества</vt:lpstr>
      <vt:lpstr>Уровень 1.</vt:lpstr>
      <vt:lpstr>Презентация PowerPoint</vt:lpstr>
      <vt:lpstr>Уровень 2.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вещества</dc:title>
  <dc:creator>Селезнева М.А.</dc:creator>
  <cp:lastModifiedBy>Селезнева М.А.</cp:lastModifiedBy>
  <cp:revision>9</cp:revision>
  <dcterms:created xsi:type="dcterms:W3CDTF">2019-11-24T15:20:53Z</dcterms:created>
  <dcterms:modified xsi:type="dcterms:W3CDTF">2019-11-24T17:18:15Z</dcterms:modified>
</cp:coreProperties>
</file>