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6E8817-05E3-4348-A1CC-49B077D9FE77}" type="datetimeFigureOut">
              <a:rPr lang="ru-RU" smtClean="0"/>
              <a:pPr/>
              <a:t>16.07.2022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194FF7-8AAE-41F1-A7DE-F3C7C3BB4C2A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071702"/>
          </a:xfrm>
        </p:spPr>
        <p:txBody>
          <a:bodyPr>
            <a:noAutofit/>
          </a:bodyPr>
          <a:lstStyle/>
          <a:p>
            <a:r>
              <a:rPr lang="ru-RU" sz="3600" dirty="0"/>
              <a:t>	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Развитие учебно-познавательной компетенции учащихся среднего звена через организацию самостоятельной работы на уроках английского языка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81352"/>
          </a:xfrm>
        </p:spPr>
        <p:txBody>
          <a:bodyPr>
            <a:normAutofit/>
          </a:bodyPr>
          <a:lstStyle/>
          <a:p>
            <a:pPr lvl="8">
              <a:buNone/>
            </a:pPr>
            <a:endParaRPr lang="ru-RU" sz="20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None/>
            </a:pPr>
            <a:endParaRPr lang="ru-RU" sz="20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Мельникова Н.В.</a:t>
            </a:r>
          </a:p>
          <a:p>
            <a:pPr lvl="8"/>
            <a:r>
              <a:rPr lang="ru-RU" alt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высшей квалификационной категории  </a:t>
            </a:r>
          </a:p>
          <a:p>
            <a:pPr lvl="7">
              <a:buNone/>
            </a:pPr>
            <a:r>
              <a:rPr lang="ru-RU" alt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   Кротовская средняя школа</a:t>
            </a:r>
            <a:endParaRPr lang="ru-RU" sz="20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Ульяновск, 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2022г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 descr="C:\Documents and Settings\Учитель\Рабочий стол\Новая папка ФОТО\фото уч. (3)\DSC035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92877" y="4107661"/>
            <a:ext cx="214314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	Дидактические принципы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организации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Чёткая формулировка цели работы.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Самостоятельное выполнение задания учащимися.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Предшествование наглядного показа приёмов работы с учителем с чёткими объяснениями.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Применение знаний в новой ситуации.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Дифференцированный подход к учащимся.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Задания, вызывающие интерес учащихся.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Планомерное и систематическое включение самостоятельных работ в учебный процесс.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Разумное сочетание  изложения материала учителем с самостоятельной работой учащихся.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Руководящая роль учителя.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Самостоятельная 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одно из главных средств актуализации потенциальных возможностей каждого ученика; - реализация дидактического принципа сознательности в обучении.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Методика самостоятельной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система способов и приёмов взаимообусловленных действий учителя и учащихся, присущая всем этапам обучения иностранному языку, делающая процесс обучения глубоко личностным, системным и целостным.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Библиография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Концепция духовно-нравственного развития и воспитания личности гражданина России. – М.: Просвещение, 2009 г.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Стандарты второго поколения. Примерные программы основного общего образования.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Москва: Просвещение, 2009 г.</a:t>
            </a:r>
          </a:p>
          <a:p>
            <a:r>
              <a:rPr lang="ru-RU" sz="2000" dirty="0"/>
              <a:t>Стандарты второго поколения. Примерные программы основного общего образования. </a:t>
            </a:r>
            <a:r>
              <a:rPr lang="ru-RU" sz="2000" b="1" dirty="0"/>
              <a:t>–</a:t>
            </a:r>
            <a:r>
              <a:rPr lang="ru-RU" sz="2000" dirty="0"/>
              <a:t> Москва: Просвещение, 2009 г.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Зимняя И.А. Психология обучения иностранным языкам в школе. – М.: Просвещение, 2001г.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Рубинштейн С.Л. Проблемы общей психологии. – М.: Педагогика 2003г.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Хуторской А.В. Ключевые компетенции и образовательные стандарты.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] /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А.В.Хуторской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Интернет-журнал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Эйдос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».-2002.-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Режим доступа: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http:www.eidos.ru/journal/2002/0423.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htm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9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357158" y="2928934"/>
            <a:ext cx="8229600" cy="2786081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9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Самостоятельная работа как форма учебной деятельности школьника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Учебная деятельность – это деятельность субъекта (школьника) по овладению обобщёнными способами учебных действий и саморазвитию в процессе решения им посредством учебных действий специально поставленных учителем учебных задач на основе внешнего контроля и оценки, переходящих в самоконтроль и самооценку самого ученика.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				Рубинштейн С.Л.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ключевых  образовательных компетенций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совокупность взаимосвязанных качеств личности (знаний, умений, навыков, способов деятельности) необходимых для того, чтобы продуктивно действовать в социуме.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владение человека соответствующей компетенцией, включая его личностное отношение к ней и предмету деятельности.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норма,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качество уже имеющееся у человека.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					Хуторской А.В.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Ключевые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образовательные компетенции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Учебно-познавательная компетенция,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Ценностно-смысловая компетенция,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Общекультурная компетенция,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Информационная компетенция,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Коммуникативная компетенция,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Социально-ролевая компетенция,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Компетенция личностного самосовершенствования.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				Хуторской А.В.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Учебно-познавательная 					компетенция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Учебно-познавательная компетенция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      совокупность умений навыков познавательной деятельности; владение механизмами целеполагания, планирования, анализа, рефлексии, самооценки успешности собственной деятельности; владение приёмами действий в нестандартных ситуациях, эвристическими методами решения проблем; владение измерительными навыками; использование статистических и иных методов познания.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Autofit/>
          </a:bodyPr>
          <a:lstStyle/>
          <a:p>
            <a:r>
              <a:rPr lang="ru-RU" sz="3200" dirty="0"/>
              <a:t>			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Составляющие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учебно-познавательной компетенции: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ставить цель и организовывать её достижение, умение пояснить свою цель;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организовывать планирование, анализ, рефлексию, самооценку своей учебно-познавательной деятельности;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задавать вопросы к текстам, искать ответы на вопросы, обозначать своё понимание или непонимание по отношению к изучаемой проблеме;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ставить познавательные задачи и выдвигать гипотезы; выбирать условия проведения работы;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выбирать необходимые источники и оборудование;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работать с инструкциями, памятками;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описывать результаты, формулировать выводы;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выступать устно и письменно о результатах своей работы с использованием компьютерных средств и технологий.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	«самостоятельная работа»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Самостоятельная 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такая работа, которая выполняется без непосредственного участия учителя, но по его заданию, в специально предоставленное для этого время, при которой учащиеся сознательно стремятся достигнуть поставленные цели, употребляя свои усилия и выражая в той или иной форме результат умственных или физических действий.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					Зимняя И.А.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		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Составляющие понятия 			«самостоятельная работа»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– постоянно проявляемая способность достигать цель деятельности без посторонней помощи;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самодеятельность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- индивидуальная самоуправляемая деятельность с личностно обусловленными компонентами: целью, потребностью, мотивацией и способами реализации;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самоактивация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- внутренняя мотивация деятельности;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самоорганизация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- свойство личности мобилизовать себя для достижения целей, рационально используя силы, средства, время;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- психологическое обеспечение деятельности, приобретающее личностный смысл в развитии;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самоконтроль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- необходимый компонент самой деятельности, осуществляющий её исполнение на личностном уровне;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Цели проведения 	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Актуализация знаний  учащихся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654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Развитие учебно-познавательной компетенции учащихся среднего звена через организацию самостоятельной работы на уроках английского языка</vt:lpstr>
      <vt:lpstr>Самостоятельная работа как форма учебной деятельности школьника</vt:lpstr>
      <vt:lpstr> Определение ключевых  образовательных компетенций</vt:lpstr>
      <vt:lpstr>   Ключевые  образовательные компетенции</vt:lpstr>
      <vt:lpstr> Учебно-познавательная      компетенция</vt:lpstr>
      <vt:lpstr>   Составляющие   учебно-познавательной компетенции:</vt:lpstr>
      <vt:lpstr>   Понятие   «самостоятельная работа» </vt:lpstr>
      <vt:lpstr>  Составляющие понятия    «самостоятельная работа»</vt:lpstr>
      <vt:lpstr>  Цели проведения  самостоятельной работы</vt:lpstr>
      <vt:lpstr>  Дидактические принципы   организации самостоятельной работы</vt:lpstr>
      <vt:lpstr>   Выводы</vt:lpstr>
      <vt:lpstr>  Библиография</vt:lpstr>
      <vt:lpstr>  Спасибо за    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Настёна</cp:lastModifiedBy>
  <cp:revision>29</cp:revision>
  <dcterms:created xsi:type="dcterms:W3CDTF">2017-03-16T16:09:22Z</dcterms:created>
  <dcterms:modified xsi:type="dcterms:W3CDTF">2022-07-16T10:44:25Z</dcterms:modified>
</cp:coreProperties>
</file>