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e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C1F35-1F0B-45AA-9FC4-6F79023ACDE3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787E-95B5-47A0-A045-D438A44B5F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576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C1F35-1F0B-45AA-9FC4-6F79023ACDE3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787E-95B5-47A0-A045-D438A44B5F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45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C1F35-1F0B-45AA-9FC4-6F79023ACDE3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787E-95B5-47A0-A045-D438A44B5F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947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C1F35-1F0B-45AA-9FC4-6F79023ACDE3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787E-95B5-47A0-A045-D438A44B5F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499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C1F35-1F0B-45AA-9FC4-6F79023ACDE3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787E-95B5-47A0-A045-D438A44B5F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4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C1F35-1F0B-45AA-9FC4-6F79023ACDE3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787E-95B5-47A0-A045-D438A44B5F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839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C1F35-1F0B-45AA-9FC4-6F79023ACDE3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787E-95B5-47A0-A045-D438A44B5F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87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C1F35-1F0B-45AA-9FC4-6F79023ACDE3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787E-95B5-47A0-A045-D438A44B5F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967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C1F35-1F0B-45AA-9FC4-6F79023ACDE3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787E-95B5-47A0-A045-D438A44B5F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213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C1F35-1F0B-45AA-9FC4-6F79023ACDE3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787E-95B5-47A0-A045-D438A44B5F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545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C1F35-1F0B-45AA-9FC4-6F79023ACDE3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787E-95B5-47A0-A045-D438A44B5F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404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C1F35-1F0B-45AA-9FC4-6F79023ACDE3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2787E-95B5-47A0-A045-D438A44B5F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008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Шаблон &quot;Продукты питания&quot; - Всё для презентаций - В помощь учителю -  Каталог файлов - Сайт учителя Мусафировой Маргариты Евгеньевны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7" t="2576" r="2137" b="2952"/>
          <a:stretch/>
        </p:blipFill>
        <p:spPr bwMode="auto">
          <a:xfrm>
            <a:off x="-52692" y="0"/>
            <a:ext cx="12328813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Здоровое питание на уроке изобразительного искусства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 </a:t>
            </a:r>
            <a:r>
              <a:rPr lang="ru-RU" dirty="0" smtClean="0"/>
              <a:t>класс</a:t>
            </a:r>
          </a:p>
          <a:p>
            <a:r>
              <a:rPr lang="ru-RU" dirty="0" smtClean="0"/>
              <a:t>Подготовили учителя начальных классов: </a:t>
            </a:r>
          </a:p>
          <a:p>
            <a:r>
              <a:rPr lang="ru-RU" dirty="0" smtClean="0"/>
              <a:t>Фаттахова Э.А</a:t>
            </a:r>
          </a:p>
          <a:p>
            <a:r>
              <a:rPr lang="ru-RU" dirty="0" smtClean="0"/>
              <a:t>Петрова С.Р</a:t>
            </a:r>
            <a:endParaRPr lang="ru-RU" dirty="0"/>
          </a:p>
        </p:txBody>
      </p:sp>
      <p:pic>
        <p:nvPicPr>
          <p:cNvPr id="1028" name="Picture 4" descr="Путешествие в Страну здоровячков&quot; | КГКУ &quot;Вяземский социально –  реабилитационный центр для несовершеннолетних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04" y="4194786"/>
            <a:ext cx="2194558" cy="255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554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Шаблон &quot;Продукты питания&quot; - Всё для презентаций - В помощь учителю -  Каталог файлов - Сайт учителя Мусафировой Маргариты Евгеньевны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7" t="2576" r="2137" b="2952"/>
          <a:stretch/>
        </p:blipFill>
        <p:spPr bwMode="auto">
          <a:xfrm>
            <a:off x="-52692" y="0"/>
            <a:ext cx="12328813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4" descr="Путешествие в Страну здоровячков&quot; | КГКУ &quot;Вяземский социально –  реабилитационный центр для несовершеннолетних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04" y="4194786"/>
            <a:ext cx="2194558" cy="255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549" y="141642"/>
            <a:ext cx="7085040" cy="657471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0097589" y="4107635"/>
            <a:ext cx="1881050" cy="244991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94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Шаблон &quot;Продукты питания&quot; - Всё для презентаций - В помощь учителю -  Каталог файлов - Сайт учителя Мусафировой Маргариты Евгеньевны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7" t="2576" r="2137" b="2952"/>
          <a:stretch/>
        </p:blipFill>
        <p:spPr bwMode="auto">
          <a:xfrm>
            <a:off x="-52692" y="0"/>
            <a:ext cx="12328813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4" descr="Путешествие в Страну здоровячков&quot; | КГКУ &quot;Вяземский социально –  реабилитационный центр для несовершеннолетних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04" y="4194786"/>
            <a:ext cx="2194558" cy="255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9265" y="438693"/>
            <a:ext cx="5980611" cy="598061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0089876" y="4107635"/>
            <a:ext cx="1888764" cy="244991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15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Шаблон &quot;Продукты питания&quot; - Всё для презентаций - В помощь учителю -  Каталог файлов - Сайт учителя Мусафировой Маргариты Евгеньевны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7" t="2576" r="2137" b="2952"/>
          <a:stretch/>
        </p:blipFill>
        <p:spPr bwMode="auto">
          <a:xfrm>
            <a:off x="-52692" y="0"/>
            <a:ext cx="12328813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4" descr="Путешествие в Страну здоровячков&quot; | КГКУ &quot;Вяземский социально –  реабилитационный центр для несовершеннолетних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04" y="4194786"/>
            <a:ext cx="2194558" cy="255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4066" y="465023"/>
            <a:ext cx="7903934" cy="592795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0668000" y="4107635"/>
            <a:ext cx="1310639" cy="244991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65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Шаблон &quot;Продукты питания&quot; - Всё для презентаций - В помощь учителю -  Каталог файлов - Сайт учителя Мусафировой Маргариты Евгеньевны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7" t="2576" r="2137" b="2952"/>
          <a:stretch/>
        </p:blipFill>
        <p:spPr bwMode="auto">
          <a:xfrm>
            <a:off x="-52692" y="0"/>
            <a:ext cx="12328813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287" y="553493"/>
            <a:ext cx="8129454" cy="6097090"/>
          </a:xfrm>
          <a:prstGeom prst="rect">
            <a:avLst/>
          </a:prstGeom>
        </p:spPr>
      </p:pic>
      <p:pic>
        <p:nvPicPr>
          <p:cNvPr id="6" name="Picture 4" descr="Путешествие в Страну здоровячков&quot; | КГКУ &quot;Вяземский социально –  реабилитационный центр для несовершеннолетних&quo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04" y="4194786"/>
            <a:ext cx="2194558" cy="255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0668000" y="4107635"/>
            <a:ext cx="1310639" cy="244991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0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Шаблон &quot;Продукты питания&quot; - Всё для презентаций - В помощь учителю -  Каталог файлов - Сайт учителя Мусафировой Маргариты Евгеньевны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7" t="2576" r="2137" b="2952"/>
          <a:stretch/>
        </p:blipFill>
        <p:spPr bwMode="auto">
          <a:xfrm>
            <a:off x="-52692" y="0"/>
            <a:ext cx="12328813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Рисунок 1" descr="Описание: Описание: http://festival.1september.ru/articles/564748/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776" y="385761"/>
            <a:ext cx="3288096" cy="608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533776" y="1681460"/>
            <a:ext cx="447558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</a:t>
            </a:r>
          </a:p>
          <a:p>
            <a:pPr algn="ctr"/>
            <a:r>
              <a:rPr lang="ru-RU" sz="32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Л</a:t>
            </a:r>
          </a:p>
          <a:p>
            <a:pPr algn="ctr"/>
            <a:r>
              <a:rPr lang="ru-RU" sz="32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И</a:t>
            </a:r>
          </a:p>
          <a:p>
            <a:pPr algn="ctr"/>
            <a:r>
              <a:rPr lang="ru-RU" sz="3200" b="0" cap="none" spc="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</a:t>
            </a:r>
          </a:p>
          <a:p>
            <a:pPr algn="ctr"/>
            <a:r>
              <a:rPr lang="ru-RU" sz="32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003776" y="2669382"/>
            <a:ext cx="540533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</a:t>
            </a:r>
          </a:p>
          <a:p>
            <a:pPr algn="ctr"/>
            <a:r>
              <a:rPr lang="ru-RU" sz="32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И</a:t>
            </a:r>
          </a:p>
          <a:p>
            <a:pPr algn="ctr"/>
            <a:r>
              <a:rPr lang="ru-RU" sz="32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Ш</a:t>
            </a:r>
          </a:p>
          <a:p>
            <a:pPr algn="ctr"/>
            <a: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Н</a:t>
            </a:r>
          </a:p>
          <a:p>
            <a:pPr algn="ctr"/>
            <a:r>
              <a:rPr lang="ru-RU" sz="32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451333" y="1681460"/>
            <a:ext cx="471604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К</a:t>
            </a:r>
          </a:p>
          <a:p>
            <a:pPr algn="ctr"/>
            <a:r>
              <a:rPr lang="ru-RU" sz="32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А</a:t>
            </a:r>
          </a:p>
          <a:p>
            <a:pPr algn="ctr"/>
            <a: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Р</a:t>
            </a:r>
          </a:p>
          <a:p>
            <a:pPr algn="ctr"/>
            <a:r>
              <a:rPr lang="ru-RU" sz="3200" b="0" cap="none" spc="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Т</a:t>
            </a:r>
          </a:p>
          <a:p>
            <a:pPr algn="ctr"/>
            <a: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О</a:t>
            </a:r>
          </a:p>
          <a:p>
            <a:pPr algn="ctr"/>
            <a:r>
              <a:rPr lang="ru-RU" sz="32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Ф</a:t>
            </a:r>
          </a:p>
          <a:p>
            <a:pPr algn="ctr"/>
            <a: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Е</a:t>
            </a:r>
          </a:p>
          <a:p>
            <a:pPr algn="ctr"/>
            <a:r>
              <a:rPr lang="ru-RU" sz="32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Л</a:t>
            </a:r>
          </a:p>
          <a:p>
            <a:pPr algn="ctr"/>
            <a: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953393" y="2628482"/>
            <a:ext cx="439543" cy="35394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К</a:t>
            </a:r>
          </a:p>
          <a:p>
            <a:pPr algn="ctr"/>
            <a:r>
              <a:rPr lang="ru-RU" sz="32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А</a:t>
            </a:r>
          </a:p>
          <a:p>
            <a:pPr algn="ctr"/>
            <a: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</a:t>
            </a:r>
          </a:p>
          <a:p>
            <a:pPr algn="ctr"/>
            <a: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У</a:t>
            </a:r>
          </a:p>
          <a:p>
            <a:pPr algn="ctr"/>
            <a: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</a:t>
            </a:r>
          </a:p>
          <a:p>
            <a:pPr algn="ctr"/>
            <a: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Т</a:t>
            </a:r>
          </a:p>
          <a:p>
            <a:pPr algn="ctr"/>
            <a: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386383" y="3190694"/>
            <a:ext cx="535723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М</a:t>
            </a:r>
            <a:endParaRPr lang="ru-RU" sz="2800" dirty="0" smtClean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ru-RU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О</a:t>
            </a:r>
          </a:p>
          <a:p>
            <a:pPr algn="ctr"/>
            <a:r>
              <a:rPr lang="ru-RU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Р</a:t>
            </a:r>
          </a:p>
          <a:p>
            <a:pPr algn="ctr"/>
            <a:r>
              <a:rPr lang="ru-RU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К</a:t>
            </a:r>
          </a:p>
          <a:p>
            <a:pPr algn="ctr"/>
            <a:r>
              <a:rPr lang="ru-RU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О</a:t>
            </a:r>
          </a:p>
          <a:p>
            <a:pPr algn="ctr"/>
            <a:r>
              <a:rPr lang="ru-RU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</a:t>
            </a:r>
          </a:p>
          <a:p>
            <a:pPr algn="ctr"/>
            <a:r>
              <a:rPr lang="ru-RU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Ь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819373" y="264408"/>
            <a:ext cx="535723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З</a:t>
            </a:r>
          </a:p>
          <a:p>
            <a:pPr algn="ctr"/>
            <a: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Е</a:t>
            </a:r>
          </a:p>
          <a:p>
            <a:pPr algn="ctr"/>
            <a: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М</a:t>
            </a:r>
          </a:p>
          <a:p>
            <a:pPr algn="ctr"/>
            <a: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Л</a:t>
            </a:r>
          </a:p>
          <a:p>
            <a:pPr algn="ctr"/>
            <a: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Я</a:t>
            </a:r>
          </a:p>
          <a:p>
            <a:pPr algn="ctr"/>
            <a: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Н</a:t>
            </a:r>
          </a:p>
          <a:p>
            <a:pPr algn="ctr"/>
            <a:r>
              <a:rPr lang="ru-RU" sz="32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И</a:t>
            </a:r>
          </a:p>
          <a:p>
            <a:pPr algn="ctr"/>
            <a: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К</a:t>
            </a:r>
          </a:p>
          <a:p>
            <a:pPr algn="ctr"/>
            <a: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320623" y="1189017"/>
            <a:ext cx="535723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М</a:t>
            </a:r>
          </a:p>
          <a:p>
            <a:pPr algn="ctr"/>
            <a: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А</a:t>
            </a:r>
          </a:p>
          <a:p>
            <a:pPr algn="ctr"/>
            <a: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Л</a:t>
            </a:r>
          </a:p>
          <a:p>
            <a:pPr algn="ctr"/>
            <a: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И</a:t>
            </a:r>
          </a:p>
          <a:p>
            <a:pPr algn="ctr"/>
            <a:r>
              <a:rPr lang="ru-RU" sz="32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Н</a:t>
            </a:r>
          </a:p>
          <a:p>
            <a:pPr algn="ctr"/>
            <a: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А</a:t>
            </a:r>
          </a:p>
        </p:txBody>
      </p:sp>
      <p:pic>
        <p:nvPicPr>
          <p:cNvPr id="14" name="Picture 4" descr="Путешествие в Страну здоровячков&quot; | КГКУ &quot;Вяземский социально –  реабилитационный центр для несовершеннолетних&quo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04" y="4194786"/>
            <a:ext cx="2194558" cy="255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6001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Шаблон &quot;Продукты питания&quot; - Всё для презентаций - В помощь учителю -  Каталог файлов - Сайт учителя Мусафировой Маргариты Евгеньевны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7" t="2576" r="2137" b="2952"/>
          <a:stretch/>
        </p:blipFill>
        <p:spPr bwMode="auto">
          <a:xfrm>
            <a:off x="0" y="1"/>
            <a:ext cx="12328813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Путешествие в Страну здоровячков&quot; | КГКУ &quot;Вяземский социально –  реабилитационный центр для несовершеннолетних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04" y="4194786"/>
            <a:ext cx="2194558" cy="255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82815" y="1535738"/>
            <a:ext cx="8949906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0" i="1" u="sng" cap="none" spc="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БУДЬТЕ </a:t>
            </a:r>
          </a:p>
          <a:p>
            <a:pPr algn="ctr"/>
            <a:r>
              <a:rPr lang="ru-RU" sz="8000" b="0" i="1" u="sng" cap="none" spc="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ЗДОРОВЫ</a:t>
            </a:r>
            <a:r>
              <a:rPr lang="ru-RU" sz="8000" b="0" i="1" cap="none" spc="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!</a:t>
            </a:r>
            <a:endParaRPr lang="ru-RU" sz="8000" b="0" i="1" cap="none" spc="0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09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68</Words>
  <Application>Microsoft Office PowerPoint</Application>
  <PresentationFormat>Широкоэкранный</PresentationFormat>
  <Paragraphs>55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Тема Office</vt:lpstr>
      <vt:lpstr>Здоровое питание на уроке изобразительного искусства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Здоровое питание на уроке изобразительного искусства </dc:title>
  <dc:creator>PC 52-04</dc:creator>
  <cp:lastModifiedBy>PC 52-04</cp:lastModifiedBy>
  <cp:revision>5</cp:revision>
  <dcterms:created xsi:type="dcterms:W3CDTF">2021-04-05T09:43:46Z</dcterms:created>
  <dcterms:modified xsi:type="dcterms:W3CDTF">2021-04-05T09:56:18Z</dcterms:modified>
</cp:coreProperties>
</file>