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374" autoAdjust="0"/>
  </p:normalViewPr>
  <p:slideViewPr>
    <p:cSldViewPr snapToGrid="0">
      <p:cViewPr varScale="1">
        <p:scale>
          <a:sx n="106" d="100"/>
          <a:sy n="106" d="100"/>
        </p:scale>
        <p:origin x="-90" y="-1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54427D6-F097-4091-A068-C277D20D31C3}" type="datetimeFigureOut">
              <a:rPr lang="ru-RU" smtClean="0"/>
              <a:t>25.05.22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6DA77B2-EB05-499B-9E46-CEBDC7A9C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6420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427D6-F097-4091-A068-C277D20D31C3}" type="datetimeFigureOut">
              <a:rPr lang="ru-RU" smtClean="0"/>
              <a:t>25.05.22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77B2-EB05-499B-9E46-CEBDC7A9C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14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427D6-F097-4091-A068-C277D20D31C3}" type="datetimeFigureOut">
              <a:rPr lang="ru-RU" smtClean="0"/>
              <a:t>25.05.22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77B2-EB05-499B-9E46-CEBDC7A9C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3211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427D6-F097-4091-A068-C277D20D31C3}" type="datetimeFigureOut">
              <a:rPr lang="ru-RU" smtClean="0"/>
              <a:t>25.05.22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77B2-EB05-499B-9E46-CEBDC7A9C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291687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427D6-F097-4091-A068-C277D20D31C3}" type="datetimeFigureOut">
              <a:rPr lang="ru-RU" smtClean="0"/>
              <a:t>25.05.22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77B2-EB05-499B-9E46-CEBDC7A9C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6890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427D6-F097-4091-A068-C277D20D31C3}" type="datetimeFigureOut">
              <a:rPr lang="ru-RU" smtClean="0"/>
              <a:t>25.05.22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77B2-EB05-499B-9E46-CEBDC7A9C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92581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427D6-F097-4091-A068-C277D20D31C3}" type="datetimeFigureOut">
              <a:rPr lang="ru-RU" smtClean="0"/>
              <a:t>25.05.22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77B2-EB05-499B-9E46-CEBDC7A9C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6591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54427D6-F097-4091-A068-C277D20D31C3}" type="datetimeFigureOut">
              <a:rPr lang="ru-RU" smtClean="0"/>
              <a:t>25.05.22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77B2-EB05-499B-9E46-CEBDC7A9C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6003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54427D6-F097-4091-A068-C277D20D31C3}" type="datetimeFigureOut">
              <a:rPr lang="ru-RU" smtClean="0"/>
              <a:t>25.05.22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77B2-EB05-499B-9E46-CEBDC7A9C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8794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427D6-F097-4091-A068-C277D20D31C3}" type="datetimeFigureOut">
              <a:rPr lang="ru-RU" smtClean="0"/>
              <a:t>25.05.22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77B2-EB05-499B-9E46-CEBDC7A9C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0434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427D6-F097-4091-A068-C277D20D31C3}" type="datetimeFigureOut">
              <a:rPr lang="ru-RU" smtClean="0"/>
              <a:t>25.05.22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77B2-EB05-499B-9E46-CEBDC7A9C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60772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427D6-F097-4091-A068-C277D20D31C3}" type="datetimeFigureOut">
              <a:rPr lang="ru-RU" smtClean="0"/>
              <a:t>25.05.22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77B2-EB05-499B-9E46-CEBDC7A9C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1816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427D6-F097-4091-A068-C277D20D31C3}" type="datetimeFigureOut">
              <a:rPr lang="ru-RU" smtClean="0"/>
              <a:t>25.05.22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77B2-EB05-499B-9E46-CEBDC7A9C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2611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427D6-F097-4091-A068-C277D20D31C3}" type="datetimeFigureOut">
              <a:rPr lang="ru-RU" smtClean="0"/>
              <a:t>25.05.22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77B2-EB05-499B-9E46-CEBDC7A9C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120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427D6-F097-4091-A068-C277D20D31C3}" type="datetimeFigureOut">
              <a:rPr lang="ru-RU" smtClean="0"/>
              <a:t>25.05.22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77B2-EB05-499B-9E46-CEBDC7A9C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28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427D6-F097-4091-A068-C277D20D31C3}" type="datetimeFigureOut">
              <a:rPr lang="ru-RU" smtClean="0"/>
              <a:t>25.05.22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77B2-EB05-499B-9E46-CEBDC7A9C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535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4427D6-F097-4091-A068-C277D20D31C3}" type="datetimeFigureOut">
              <a:rPr lang="ru-RU" smtClean="0"/>
              <a:t>25.05.22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DA77B2-EB05-499B-9E46-CEBDC7A9C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3433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54427D6-F097-4091-A068-C277D20D31C3}" type="datetimeFigureOut">
              <a:rPr lang="ru-RU" smtClean="0"/>
              <a:t>25.05.22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6DA77B2-EB05-499B-9E46-CEBDC7A9CA3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069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94AAC27-A8F5-4820-B432-AAFEEB2B05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347097" y="1540852"/>
            <a:ext cx="5497805" cy="861421"/>
          </a:xfrm>
        </p:spPr>
        <p:txBody>
          <a:bodyPr/>
          <a:lstStyle/>
          <a:p>
            <a:r>
              <a:rPr lang="ru-RU" dirty="0"/>
              <a:t>Игра на </a:t>
            </a:r>
            <a:r>
              <a:rPr lang="en-US" dirty="0"/>
              <a:t>Python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0510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91C845D-201C-4468-B54F-8AB7B54FDF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Цели и задачи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080FAF2-5CAA-4E2E-BACA-F5DC84F7A1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b="1" dirty="0"/>
              <a:t>Цель</a:t>
            </a:r>
            <a:r>
              <a:rPr lang="ru-RU" dirty="0"/>
              <a:t>: создание игры на языке </a:t>
            </a:r>
            <a:r>
              <a:rPr lang="en-US" dirty="0"/>
              <a:t>Python 3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b="1" dirty="0"/>
              <a:t>Задачи</a:t>
            </a:r>
            <a:r>
              <a:rPr lang="ru-RU" dirty="0"/>
              <a:t>:</a:t>
            </a:r>
          </a:p>
          <a:p>
            <a:pPr lvl="1"/>
            <a:r>
              <a:rPr lang="ru-RU" dirty="0"/>
              <a:t>Изучить язык.</a:t>
            </a:r>
          </a:p>
          <a:p>
            <a:pPr lvl="1"/>
            <a:r>
              <a:rPr lang="ru-RU" dirty="0"/>
              <a:t>Нарисовать модели для игры.</a:t>
            </a:r>
          </a:p>
          <a:p>
            <a:pPr lvl="1"/>
            <a:r>
              <a:rPr lang="ru-RU" dirty="0"/>
              <a:t>Написать код для приложения.</a:t>
            </a:r>
          </a:p>
          <a:p>
            <a:pPr lvl="1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31130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22C9897-EAA0-47C7-901F-226257E9E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Актуальность проекта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C9113F1-9AEF-4C5F-BB53-0DEF876AC0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4" y="2904688"/>
            <a:ext cx="8825659" cy="1048624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Для меня и моих друзей была интересна тема программирования. Я решил показать насколько разнообразен и увлекателен в применении язык </a:t>
            </a:r>
            <a:r>
              <a:rPr lang="en-US" dirty="0"/>
              <a:t>Python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27907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36B01FD-1F48-47EC-BB3C-7167135F7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4954" y="763942"/>
            <a:ext cx="8761413" cy="930633"/>
          </a:xfrm>
        </p:spPr>
        <p:txBody>
          <a:bodyPr/>
          <a:lstStyle/>
          <a:p>
            <a:pPr algn="ctr"/>
            <a:r>
              <a:rPr lang="ru-RU" dirty="0"/>
              <a:t>Что такое язык </a:t>
            </a:r>
            <a:r>
              <a:rPr lang="en-US" dirty="0"/>
              <a:t>Python</a:t>
            </a:r>
            <a:r>
              <a:rPr lang="ru-RU" dirty="0"/>
              <a:t> и его возможности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A76D074A-61C4-4A0B-911C-73856A7AE1EA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1155700" y="2603500"/>
            <a:ext cx="882491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b="1" i="0" dirty="0">
                <a:solidFill>
                  <a:srgbClr val="333333"/>
                </a:solidFill>
                <a:effectLst/>
                <a:latin typeface="Century Gothic" panose="020B0502020202020204" pitchFamily="34" charset="0"/>
              </a:rPr>
              <a:t>Python</a:t>
            </a:r>
            <a:r>
              <a:rPr lang="ru-RU" b="0" i="0" dirty="0">
                <a:solidFill>
                  <a:srgbClr val="333333"/>
                </a:solidFill>
                <a:effectLst/>
                <a:latin typeface="Century Gothic" panose="020B0502020202020204" pitchFamily="34" charset="0"/>
              </a:rPr>
              <a:t> – это универсальный современный ЯП высокого уровня, к преимуществам которого относят высокую производительность программных решений и структурированный, хорошо читаемый код. Синтаксис </a:t>
            </a:r>
            <a:r>
              <a:rPr lang="ru-RU" b="0" dirty="0">
                <a:solidFill>
                  <a:srgbClr val="333333"/>
                </a:solidFill>
                <a:latin typeface="Century Gothic" panose="020B0502020202020204" pitchFamily="34" charset="0"/>
              </a:rPr>
              <a:t>Питона</a:t>
            </a:r>
            <a:r>
              <a:rPr lang="ru-RU" b="0" i="0" dirty="0">
                <a:solidFill>
                  <a:srgbClr val="333333"/>
                </a:solidFill>
                <a:effectLst/>
                <a:latin typeface="Century Gothic" panose="020B0502020202020204" pitchFamily="34" charset="0"/>
              </a:rPr>
              <a:t> максимально облегчен, что позволяет выучить </a:t>
            </a:r>
            <a:r>
              <a:rPr lang="ru-RU" b="1" i="0" dirty="0">
                <a:solidFill>
                  <a:srgbClr val="333333"/>
                </a:solidFill>
                <a:effectLst/>
                <a:latin typeface="Century Gothic" panose="020B0502020202020204" pitchFamily="34" charset="0"/>
              </a:rPr>
              <a:t>его</a:t>
            </a:r>
            <a:r>
              <a:rPr lang="ru-RU" b="0" i="0" dirty="0">
                <a:solidFill>
                  <a:srgbClr val="333333"/>
                </a:solidFill>
                <a:effectLst/>
                <a:latin typeface="Century Gothic" panose="020B0502020202020204" pitchFamily="34" charset="0"/>
              </a:rPr>
              <a:t> за сравнительно короткое время.</a:t>
            </a:r>
            <a:endParaRPr lang="ru-RU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7863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2EE8630-B662-44A3-A6A6-FF5059D6A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Ход работы</a:t>
            </a:r>
          </a:p>
        </p:txBody>
      </p:sp>
      <p:pic>
        <p:nvPicPr>
          <p:cNvPr id="16" name="Объект 15">
            <a:extLst>
              <a:ext uri="{FF2B5EF4-FFF2-40B4-BE49-F238E27FC236}">
                <a16:creationId xmlns:a16="http://schemas.microsoft.com/office/drawing/2014/main" xmlns="" id="{4E9B3AD6-BCF3-4FD7-8832-A62FF00E5D0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524" y="1883206"/>
            <a:ext cx="4208312" cy="4776607"/>
          </a:xfr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81D57025-A21B-43A4-A517-128F591320D2}"/>
              </a:ext>
            </a:extLst>
          </p:cNvPr>
          <p:cNvSpPr txBox="1"/>
          <p:nvPr/>
        </p:nvSpPr>
        <p:spPr>
          <a:xfrm>
            <a:off x="5108895" y="2357306"/>
            <a:ext cx="62665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Прописываю начало кода. Импортирую библиотеки. Задаю переменные. Задаю внешний вид окна, моделей и их движения.</a:t>
            </a:r>
          </a:p>
        </p:txBody>
      </p:sp>
      <p:pic>
        <p:nvPicPr>
          <p:cNvPr id="23" name="Рисунок 22">
            <a:extLst>
              <a:ext uri="{FF2B5EF4-FFF2-40B4-BE49-F238E27FC236}">
                <a16:creationId xmlns:a16="http://schemas.microsoft.com/office/drawing/2014/main" xmlns="" id="{3EBB08F5-6294-45AC-AEC2-E86547551E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655" y="3429000"/>
            <a:ext cx="1143000" cy="1943100"/>
          </a:xfrm>
          <a:prstGeom prst="rect">
            <a:avLst/>
          </a:prstGeom>
        </p:spPr>
      </p:pic>
      <p:pic>
        <p:nvPicPr>
          <p:cNvPr id="25" name="Рисунок 24">
            <a:extLst>
              <a:ext uri="{FF2B5EF4-FFF2-40B4-BE49-F238E27FC236}">
                <a16:creationId xmlns:a16="http://schemas.microsoft.com/office/drawing/2014/main" xmlns="" id="{DDB0FF7B-BD26-4354-A8FE-6545463115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511" y="3652510"/>
            <a:ext cx="304800" cy="304800"/>
          </a:xfrm>
          <a:prstGeom prst="rect">
            <a:avLst/>
          </a:prstGeom>
        </p:spPr>
      </p:pic>
      <p:pic>
        <p:nvPicPr>
          <p:cNvPr id="27" name="Рисунок 26">
            <a:extLst>
              <a:ext uri="{FF2B5EF4-FFF2-40B4-BE49-F238E27FC236}">
                <a16:creationId xmlns:a16="http://schemas.microsoft.com/office/drawing/2014/main" xmlns="" id="{D7ED7F4B-2698-4101-9BD4-B340F5D4011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511" y="4727896"/>
            <a:ext cx="3048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102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9EC3EB0-BE0D-4D27-94A5-E6409CA639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Вывод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0C9B003-6C90-416B-85CA-8BAB0A6AD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Удалось создать игру на основе языка </a:t>
            </a:r>
            <a:r>
              <a:rPr lang="en-US" dirty="0"/>
              <a:t>Python 3</a:t>
            </a:r>
            <a:r>
              <a:rPr lang="ru-RU" dirty="0"/>
              <a:t>. Я узнал как можно использовать различные библиотеки в своих целях. Обучился многим новым возможностям языка </a:t>
            </a:r>
            <a:r>
              <a:rPr lang="en-US" dirty="0"/>
              <a:t>Python</a:t>
            </a:r>
            <a:r>
              <a:rPr lang="ru-RU" dirty="0"/>
              <a:t>.</a:t>
            </a:r>
          </a:p>
          <a:p>
            <a:pPr marL="0" indent="0">
              <a:buNone/>
            </a:pPr>
            <a:r>
              <a:rPr lang="ru-RU" dirty="0"/>
              <a:t>Мне не удалось добиться желаемого результата, в связи с недостатком знаний. В дальнейшем я буду дорабатывать игру до желаемого результата.</a:t>
            </a:r>
          </a:p>
        </p:txBody>
      </p:sp>
    </p:spTree>
    <p:extLst>
      <p:ext uri="{BB962C8B-B14F-4D97-AF65-F5344CB8AC3E}">
        <p14:creationId xmlns:p14="http://schemas.microsoft.com/office/powerpoint/2010/main" val="33824807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F66B910-01EB-453B-9BE4-2CE062EE2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5293" y="991084"/>
            <a:ext cx="8761413" cy="4138263"/>
          </a:xfrm>
        </p:spPr>
        <p:txBody>
          <a:bodyPr/>
          <a:lstStyle/>
          <a:p>
            <a:pPr algn="ctr"/>
            <a:r>
              <a:rPr lang="ru-RU" sz="5400" dirty="0">
                <a:solidFill>
                  <a:schemeClr val="tx1"/>
                </a:solidFill>
              </a:rPr>
              <a:t>Спасибо за внимание</a:t>
            </a:r>
          </a:p>
        </p:txBody>
      </p:sp>
    </p:spTree>
    <p:extLst>
      <p:ext uri="{BB962C8B-B14F-4D97-AF65-F5344CB8AC3E}">
        <p14:creationId xmlns:p14="http://schemas.microsoft.com/office/powerpoint/2010/main" val="93719679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вет директоров">
  <a:themeElements>
    <a:clrScheme name="Совет директоров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Совет директоров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вет директоров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62</TotalTime>
  <Words>138</Words>
  <Application>Microsoft Office PowerPoint</Application>
  <PresentationFormat>Произвольный</PresentationFormat>
  <Paragraphs>17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Совет директоров</vt:lpstr>
      <vt:lpstr>Игра на Python</vt:lpstr>
      <vt:lpstr>Цели и задачи</vt:lpstr>
      <vt:lpstr>Актуальность проекта</vt:lpstr>
      <vt:lpstr>Что такое язык Python и его возможности</vt:lpstr>
      <vt:lpstr>Ход работы</vt:lpstr>
      <vt:lpstr>Вывод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Игра на Python</dc:title>
  <dc:creator>Арина Ясюкевич</dc:creator>
  <cp:lastModifiedBy>rmu204</cp:lastModifiedBy>
  <cp:revision>2</cp:revision>
  <dcterms:created xsi:type="dcterms:W3CDTF">2022-01-09T15:39:34Z</dcterms:created>
  <dcterms:modified xsi:type="dcterms:W3CDTF">2022-05-25T03:23:59Z</dcterms:modified>
</cp:coreProperties>
</file>