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9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4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2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5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22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88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7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0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21863-7E16-4AFA-B8CD-536062EB784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0DB4-8EAE-4DA8-9AB9-0048CB92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" TargetMode="External"/><Relationship Id="rId7" Type="http://schemas.openxmlformats.org/officeDocument/2006/relationships/hyperlink" Target="https://kopilkaurokov.ru/" TargetMode="External"/><Relationship Id="rId2" Type="http://schemas.openxmlformats.org/officeDocument/2006/relationships/hyperlink" Target="https://compedu.ru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ntolimp.org/" TargetMode="External"/><Relationship Id="rId5" Type="http://schemas.openxmlformats.org/officeDocument/2006/relationships/hyperlink" Target="https://videouroki.net/" TargetMode="External"/><Relationship Id="rId4" Type="http://schemas.openxmlformats.org/officeDocument/2006/relationships/hyperlink" Target="https://znanio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877425" cy="4173537"/>
          </a:xfr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как один из аспектов самообразования</a:t>
            </a:r>
            <a:endParaRPr 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2604" y="5511338"/>
            <a:ext cx="3183774" cy="64633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Филипович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Андреевна, </a:t>
            </a:r>
          </a:p>
          <a:p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второй категории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8836" y="260592"/>
            <a:ext cx="5519651" cy="64633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№3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г.Солигорска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13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00" y="63255"/>
            <a:ext cx="7786200" cy="1325563"/>
          </a:xfr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Сайты для размещения публикаций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000" y="2091151"/>
            <a:ext cx="5349375" cy="4062000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https://compedu.ru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https://infourok.ru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://znanio.ru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https://videouroki.net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https://intolimp.org/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https://kopilkaurokov.ru/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4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Как разместить публикацию на примере сайта </a:t>
            </a:r>
            <a:r>
              <a:rPr lang="en-US" dirty="0">
                <a:solidFill>
                  <a:schemeClr val="bg1"/>
                </a:solidFill>
              </a:rPr>
              <a:t>https://znanio.ru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-777" b="21859"/>
          <a:stretch/>
        </p:blipFill>
        <p:spPr>
          <a:xfrm>
            <a:off x="1314450" y="1534175"/>
            <a:ext cx="9077325" cy="510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67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" y="146050"/>
            <a:ext cx="10515600" cy="1325563"/>
          </a:xfr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 работы необходимо войти либо зарегистрироваться в личном кабинете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16" y="1981200"/>
            <a:ext cx="1995642" cy="388850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90549" y="2381250"/>
            <a:ext cx="1781175" cy="4381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166" y="2061874"/>
            <a:ext cx="6697010" cy="41249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2892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1009650"/>
            <a:ext cx="6419850" cy="3648074"/>
          </a:xfr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e-BY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входа в личный кабинет необходимо выбрать пункт «Добавить материал»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952" y="789789"/>
            <a:ext cx="2848373" cy="5630061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7524750" y="5915025"/>
            <a:ext cx="2314575" cy="5048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6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146217"/>
            <a:ext cx="6420179" cy="3792566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52476" y="923925"/>
            <a:ext cx="1885950" cy="5619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226" y="3219451"/>
            <a:ext cx="5967724" cy="341012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153150" y="5753100"/>
            <a:ext cx="1838325" cy="762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19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233" y="352425"/>
            <a:ext cx="3431269" cy="6125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6299" y="962024"/>
            <a:ext cx="57626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возможна </a:t>
            </a:r>
            <a:r>
              <a:rPr lang="ru-RU" sz="4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заполнения описания материала для публикации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075233" y="6038850"/>
            <a:ext cx="1211642" cy="4386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75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999" y="3290722"/>
            <a:ext cx="7706801" cy="2372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5275" y="238125"/>
            <a:ext cx="6381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материал опубликован и открыта возможность скачать свидетельство о публикации.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96100" y="4324350"/>
            <a:ext cx="2333625" cy="6286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7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441575"/>
            <a:ext cx="10515600" cy="1325563"/>
          </a:xfr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9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-shkola-wid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online-shkola-wide</Template>
  <TotalTime>120</TotalTime>
  <Words>107</Words>
  <Application>Microsoft Office PowerPoint</Application>
  <PresentationFormat>Широкоэкранный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online-shkola-wide</vt:lpstr>
      <vt:lpstr>Публикации как один из аспектов самообразования</vt:lpstr>
      <vt:lpstr>Сайты для размещения публикаций</vt:lpstr>
      <vt:lpstr>Как разместить публикацию на примере сайта https://znanio.ru/</vt:lpstr>
      <vt:lpstr>Для начала работы необходимо войти либо зарегистрироваться в личном кабинете</vt:lpstr>
      <vt:lpstr>После входа в личный кабинет необходимо выбрать пункт «Добавить материал»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ИНФОРМАТИКА-ПК</dc:creator>
  <cp:lastModifiedBy>ИНФОРМАТИКА-ПК</cp:lastModifiedBy>
  <cp:revision>11</cp:revision>
  <dcterms:created xsi:type="dcterms:W3CDTF">2023-01-05T04:59:36Z</dcterms:created>
  <dcterms:modified xsi:type="dcterms:W3CDTF">2023-01-12T06:38:23Z</dcterms:modified>
</cp:coreProperties>
</file>