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9" r:id="rId6"/>
    <p:sldId id="260" r:id="rId7"/>
    <p:sldId id="258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A39-516B-408B-86A3-EFF318AC7EEB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6B13-110D-4BFA-9902-B2E90DE67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A39-516B-408B-86A3-EFF318AC7EEB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6B13-110D-4BFA-9902-B2E90DE67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A39-516B-408B-86A3-EFF318AC7EEB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6B13-110D-4BFA-9902-B2E90DE67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A39-516B-408B-86A3-EFF318AC7EEB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6B13-110D-4BFA-9902-B2E90DE67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A39-516B-408B-86A3-EFF318AC7EEB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6B13-110D-4BFA-9902-B2E90DE67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A39-516B-408B-86A3-EFF318AC7EEB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6B13-110D-4BFA-9902-B2E90DE67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A39-516B-408B-86A3-EFF318AC7EEB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6B13-110D-4BFA-9902-B2E90DE67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A39-516B-408B-86A3-EFF318AC7EEB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6B13-110D-4BFA-9902-B2E90DE67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A39-516B-408B-86A3-EFF318AC7EEB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6B13-110D-4BFA-9902-B2E90DE67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A39-516B-408B-86A3-EFF318AC7EEB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6B13-110D-4BFA-9902-B2E90DE67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9A39-516B-408B-86A3-EFF318AC7EEB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6B13-110D-4BFA-9902-B2E90DE67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D9A39-516B-408B-86A3-EFF318AC7EEB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B6B13-110D-4BFA-9902-B2E90DE67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357299"/>
            <a:ext cx="8143932" cy="224315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Профилактика инфекционных заболеваний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материал для урока ПМОП в 8 классе)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3857628"/>
            <a:ext cx="6572296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 учитель профильного труда КОУ «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Калачинская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адаптивная школа-интернат»</a:t>
            </a:r>
          </a:p>
          <a:p>
            <a:pPr algn="r"/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Дурандина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С.В.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4" y="500042"/>
            <a:ext cx="1955524" cy="1468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Что такое «профилактика»?</a:t>
            </a:r>
          </a:p>
          <a:p>
            <a:pPr algn="just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300" b="1" dirty="0" err="1" smtClean="0">
                <a:latin typeface="Times New Roman" pitchFamily="18" charset="0"/>
                <a:cs typeface="Times New Roman" pitchFamily="18" charset="0"/>
              </a:rPr>
              <a:t>Профила́ктика</a:t>
            </a:r>
            <a:r>
              <a:rPr lang="ru-RU" sz="43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в медицине) - 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комплекс мероприятий, направленных на предупреждение возникновения 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заболеваний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и травм, 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устранение факторов риска их развития.</a:t>
            </a:r>
          </a:p>
          <a:p>
            <a:pPr algn="just"/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Профилактические мероприятия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Профилактические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мероприятия 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важнейшая составляющая системы 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здравоохранения,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направленная на формирование у населения медико-социальной активности и мотивации на 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здоровый образ жизни.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86808" cy="628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Профилактические </a:t>
            </a:r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меры</a:t>
            </a: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1) дератизация,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дезинсекция – уничтожение потенциальных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носителей и переносчиков инфекции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(крыс,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комаров,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вшей);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91187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2) повышение сопротивляемости организма гигиеной и физкультурой;</a:t>
            </a:r>
          </a:p>
          <a:p>
            <a:pPr algn="just">
              <a:buNone/>
            </a:pP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) проведение профилактических прививок;</a:t>
            </a:r>
          </a:p>
          <a:p>
            <a:pPr algn="just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86808" cy="600079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) карантинные мероприятия;</a:t>
            </a:r>
          </a:p>
          <a:p>
            <a:pPr algn="just"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	5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) излечение источника инфекции.</a:t>
            </a:r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472518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Что такое «карантин»?</a:t>
            </a:r>
            <a:endParaRPr lang="ru-RU" sz="4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44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Карантин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- это комплекс мероприятий по прекращению распространения инфекции. 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8929718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Сюда включается изоляция ранее заболевших, </a:t>
            </a:r>
          </a:p>
          <a:p>
            <a:pPr algn="just">
              <a:buNone/>
            </a:pP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дезинфекция места жительства, выявление контактирующих с больными.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357158" y="1600200"/>
            <a:ext cx="8329642" cy="38348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	</a:t>
            </a:r>
          </a:p>
          <a:p>
            <a:pPr algn="just"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	</a:t>
            </a:r>
            <a:endParaRPr lang="ru-RU" sz="4800" b="1" dirty="0" smtClean="0">
              <a:solidFill>
                <a:srgbClr val="00B050"/>
              </a:solidFill>
            </a:endParaRPr>
          </a:p>
          <a:p>
            <a:pPr algn="just">
              <a:buNone/>
            </a:pP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 заболею инфекционными   заболеваниями, потому что    буду… или потому что не буду ….  </a:t>
            </a:r>
            <a:endParaRPr lang="ru-RU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photo.adiso.kg/photo/resource/kg/68/68719/sportivnye-tovary.0.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642918"/>
            <a:ext cx="4384508" cy="24035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42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Профилактика инфекционных заболеваний (материал для урока ПМОП в 8 классе)</vt:lpstr>
      <vt:lpstr>Слайд 2</vt:lpstr>
      <vt:lpstr>Профилактические мероприятия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pc4</dc:creator>
  <cp:lastModifiedBy>pc4</cp:lastModifiedBy>
  <cp:revision>15</cp:revision>
  <dcterms:created xsi:type="dcterms:W3CDTF">2019-01-16T08:23:12Z</dcterms:created>
  <dcterms:modified xsi:type="dcterms:W3CDTF">2019-01-18T07:43:56Z</dcterms:modified>
</cp:coreProperties>
</file>