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89" d="100"/>
          <a:sy n="89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FEFC8-EC1D-4274-BFF2-9E4EC626095A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5D78C-8664-4F2C-91DE-284AFF09CF79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FEFC8-EC1D-4274-BFF2-9E4EC626095A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5D78C-8664-4F2C-91DE-284AFF09CF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FEFC8-EC1D-4274-BFF2-9E4EC626095A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5D78C-8664-4F2C-91DE-284AFF09CF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FEFC8-EC1D-4274-BFF2-9E4EC626095A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5D78C-8664-4F2C-91DE-284AFF09CF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FEFC8-EC1D-4274-BFF2-9E4EC626095A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5D78C-8664-4F2C-91DE-284AFF09CF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FEFC8-EC1D-4274-BFF2-9E4EC626095A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5D78C-8664-4F2C-91DE-284AFF09CF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FEFC8-EC1D-4274-BFF2-9E4EC626095A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5D78C-8664-4F2C-91DE-284AFF09CF7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FEFC8-EC1D-4274-BFF2-9E4EC626095A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5D78C-8664-4F2C-91DE-284AFF09CF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FEFC8-EC1D-4274-BFF2-9E4EC626095A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5D78C-8664-4F2C-91DE-284AFF09CF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FEFC8-EC1D-4274-BFF2-9E4EC626095A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5D78C-8664-4F2C-91DE-284AFF09CF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0EFEFC8-EC1D-4274-BFF2-9E4EC626095A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545D78C-8664-4F2C-91DE-284AFF09CF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0EFEFC8-EC1D-4274-BFF2-9E4EC626095A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545D78C-8664-4F2C-91DE-284AFF09CF7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Звук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 этом проекте речь пойдёт о звуке и что это такое.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2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звуков</a:t>
            </a:r>
            <a:r>
              <a:rPr lang="en-US" dirty="0" smtClean="0"/>
              <a:t>:</a:t>
            </a:r>
            <a:r>
              <a:rPr lang="ru-RU" dirty="0" smtClean="0"/>
              <a:t> Ультразвук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Ультразвук ещё один тип. Его частота 20000-100000000 герц. Не слышим для людей . Некоторые животные используют его для обнаружения чего-либо. Это называется – </a:t>
            </a:r>
            <a:r>
              <a:rPr lang="ru-RU" dirty="0" err="1" smtClean="0"/>
              <a:t>эхолокация</a:t>
            </a:r>
            <a:r>
              <a:rPr lang="ru-RU" dirty="0" smtClean="0"/>
              <a:t> и могут использованы человеком.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1679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звуков</a:t>
            </a:r>
            <a:r>
              <a:rPr lang="en-US" dirty="0" smtClean="0"/>
              <a:t>: </a:t>
            </a:r>
            <a:r>
              <a:rPr lang="ru-RU" dirty="0" smtClean="0"/>
              <a:t>Гиперзвук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Имеет частоту колебания  100000000000 – 100000000000000000 герц.</a:t>
            </a:r>
            <a:r>
              <a:rPr lang="ru-RU" dirty="0"/>
              <a:t> По физической природе гиперзвук не отличается </a:t>
            </a:r>
            <a:r>
              <a:rPr lang="ru-RU" dirty="0" smtClean="0"/>
              <a:t>от звука и ультразвука </a:t>
            </a:r>
            <a:r>
              <a:rPr lang="en-US" dirty="0" smtClean="0"/>
              <a:t>, </a:t>
            </a:r>
            <a:r>
              <a:rPr lang="ru-RU" dirty="0" smtClean="0"/>
              <a:t>но представляет собой потом квазичастиц – фотонов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62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Звуковые волны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Звуковые волны и звук – это одно и тоже и всё что было рассмотрено ранние и имело приписку </a:t>
            </a:r>
            <a:r>
              <a:rPr lang="en-US" dirty="0" smtClean="0"/>
              <a:t>“</a:t>
            </a:r>
            <a:r>
              <a:rPr lang="ru-RU" dirty="0" smtClean="0"/>
              <a:t>Звук</a:t>
            </a:r>
            <a:r>
              <a:rPr lang="en-US" dirty="0" smtClean="0"/>
              <a:t>”</a:t>
            </a:r>
            <a:r>
              <a:rPr lang="ru-RU" dirty="0" smtClean="0"/>
              <a:t> или </a:t>
            </a:r>
            <a:r>
              <a:rPr lang="en-US" dirty="0" smtClean="0"/>
              <a:t>“</a:t>
            </a:r>
            <a:r>
              <a:rPr lang="ru-RU" dirty="0" smtClean="0"/>
              <a:t>Колебания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en-US" dirty="0" smtClean="0"/>
              <a:t>, </a:t>
            </a:r>
            <a:r>
              <a:rPr lang="ru-RU" dirty="0" smtClean="0"/>
              <a:t>можно назвать звуковыми волнами. И как было сказано ранние </a:t>
            </a:r>
            <a:r>
              <a:rPr lang="en-US" dirty="0" smtClean="0"/>
              <a:t>, </a:t>
            </a:r>
            <a:r>
              <a:rPr lang="ru-RU" dirty="0" smtClean="0"/>
              <a:t>в вакууме звуковые волны распространяться не могут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77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звуковой волны(1)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69016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262" y="1556792"/>
            <a:ext cx="386323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83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звуковой волны(2)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79690"/>
            <a:ext cx="36724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60851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97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нашем мире звук играет очень важную роль . С помощью него мы можем общаться и изучать окружающий нас мир (Например океан изучается с помощью </a:t>
            </a:r>
            <a:r>
              <a:rPr lang="ru-RU" dirty="0" err="1" smtClean="0"/>
              <a:t>эхолокации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54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звук?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 физической точки зрения звук - это малые механические колебания частиц упругих сред</a:t>
            </a:r>
            <a:r>
              <a:rPr lang="ru-RU" dirty="0" smtClean="0"/>
              <a:t>.</a:t>
            </a:r>
            <a:r>
              <a:rPr lang="ru-RU" dirty="0"/>
              <a:t> Звуковые колебания, происходящие в воздухе или каком-либо другом газе - это изменения плотности газа, т. е. его периодические сжатия и разряжения</a:t>
            </a:r>
            <a:r>
              <a:rPr lang="ru-RU" dirty="0" smtClean="0"/>
              <a:t>.</a:t>
            </a:r>
            <a:r>
              <a:rPr lang="ru-RU" dirty="0"/>
              <a:t> При этом частицы газа совершают колебательные движения, передаваемые соседним слоям газа, благодаря чему возникают колебания, распространяющиеся в среде.</a:t>
            </a:r>
          </a:p>
        </p:txBody>
      </p:sp>
    </p:spTree>
    <p:extLst>
      <p:ext uri="{BB962C8B-B14F-4D97-AF65-F5344CB8AC3E}">
        <p14:creationId xmlns:p14="http://schemas.microsoft.com/office/powerpoint/2010/main" val="344433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Где можно слышать звуки?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Мы привыкли слышать звук в воздухе, но его можно обнаружить в любом твердом веществе, в любой жидкости, в любом газе. Звука не может быть только в пустоте </a:t>
            </a:r>
            <a:r>
              <a:rPr lang="en-US" dirty="0" smtClean="0"/>
              <a:t>, </a:t>
            </a:r>
            <a:r>
              <a:rPr lang="ru-RU" dirty="0" smtClean="0"/>
              <a:t>т.е. в вакууме(т.к. вакуум -</a:t>
            </a:r>
            <a:r>
              <a:rPr lang="ru-RU" dirty="0"/>
              <a:t>пространство, свободное от </a:t>
            </a:r>
            <a:r>
              <a:rPr lang="ru-RU" dirty="0" smtClean="0"/>
              <a:t>вещества).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49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происходит во время </a:t>
            </a:r>
            <a:r>
              <a:rPr lang="en-US" dirty="0" smtClean="0"/>
              <a:t>“</a:t>
            </a:r>
            <a:r>
              <a:rPr lang="ru-RU" dirty="0" smtClean="0"/>
              <a:t>звука</a:t>
            </a:r>
            <a:r>
              <a:rPr lang="en-US" dirty="0" smtClean="0"/>
              <a:t>”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Простыми словами звук – сжатие и разжатые воздуха </a:t>
            </a:r>
            <a:r>
              <a:rPr lang="en-US" dirty="0" smtClean="0"/>
              <a:t>,</a:t>
            </a:r>
            <a:r>
              <a:rPr lang="ru-RU" dirty="0" smtClean="0"/>
              <a:t> при </a:t>
            </a:r>
            <a:r>
              <a:rPr lang="ru-RU" dirty="0"/>
              <a:t> этом частицы газа совершают колебательные движения, передаваемые соседним слоям газа, благодаря чему возникают колебания, распространяющиеся в среде. Эти колебания воспринимаются человеком как звук.</a:t>
            </a:r>
          </a:p>
        </p:txBody>
      </p:sp>
    </p:spTree>
    <p:extLst>
      <p:ext uri="{BB962C8B-B14F-4D97-AF65-F5344CB8AC3E}">
        <p14:creationId xmlns:p14="http://schemas.microsoft.com/office/powerpoint/2010/main" val="2976373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Колебания и Герц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Из выше сказанного можно понять </a:t>
            </a:r>
            <a:r>
              <a:rPr lang="en-US" dirty="0" smtClean="0"/>
              <a:t>, </a:t>
            </a:r>
            <a:r>
              <a:rPr lang="ru-RU" dirty="0" smtClean="0"/>
              <a:t>что из себя представляют колебания .Но можно вот что добавить. Человек воспринимает колебания 16-20000 </a:t>
            </a:r>
            <a:r>
              <a:rPr lang="ru-RU" dirty="0" err="1" smtClean="0"/>
              <a:t>гц</a:t>
            </a:r>
            <a:r>
              <a:rPr lang="ru-RU" dirty="0" smtClean="0"/>
              <a:t>(герц).1 Герц – это одно колебания в секунду (т.е. </a:t>
            </a:r>
            <a:r>
              <a:rPr lang="en-US" dirty="0" smtClean="0"/>
              <a:t>, </a:t>
            </a:r>
            <a:r>
              <a:rPr lang="ru-RU" dirty="0" smtClean="0"/>
              <a:t>например </a:t>
            </a:r>
            <a:r>
              <a:rPr lang="en-US" dirty="0" smtClean="0"/>
              <a:t>, </a:t>
            </a:r>
            <a:r>
              <a:rPr lang="ru-RU" dirty="0" smtClean="0"/>
              <a:t>16 герц – это 16 колебаний в секунду).</a:t>
            </a:r>
            <a:r>
              <a:rPr lang="ru-RU" dirty="0"/>
              <a:t> Звуковые колебания принято называть акустическими.</a:t>
            </a:r>
          </a:p>
        </p:txBody>
      </p:sp>
    </p:spTree>
    <p:extLst>
      <p:ext uri="{BB962C8B-B14F-4D97-AF65-F5344CB8AC3E}">
        <p14:creationId xmlns:p14="http://schemas.microsoft.com/office/powerpoint/2010/main" val="2396713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Речь людей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Р</a:t>
            </a:r>
            <a:r>
              <a:rPr lang="ru-RU" dirty="0"/>
              <a:t>ечь с учетом всех оттенков и особенностей голоса состоит из простых звуков, частоты которых находятся в пределах 80 .. 8000 Гц. Разборчивая речь с учетом только самых характерных особенностей голоса содержит простые звуки в полосе частот 300 .. 3400 Гц. Большое число звуков содержится в музыкальном звучании; при этом частоты простых звуков занимают полосу 30 . .16 000 Гц.</a:t>
            </a:r>
          </a:p>
        </p:txBody>
      </p:sp>
    </p:spTree>
    <p:extLst>
      <p:ext uri="{BB962C8B-B14F-4D97-AF65-F5344CB8AC3E}">
        <p14:creationId xmlns:p14="http://schemas.microsoft.com/office/powerpoint/2010/main" val="247398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звуков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Есть 3 вида звуков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1)Тон - это звук </a:t>
            </a:r>
            <a:r>
              <a:rPr lang="en-US" dirty="0" smtClean="0"/>
              <a:t>, </a:t>
            </a:r>
            <a:r>
              <a:rPr lang="ru-RU" dirty="0" smtClean="0"/>
              <a:t>являющийся периодическим процессом</a:t>
            </a:r>
            <a:br>
              <a:rPr lang="ru-RU" dirty="0" smtClean="0"/>
            </a:br>
            <a:r>
              <a:rPr lang="ru-RU" dirty="0" smtClean="0"/>
              <a:t>2)Шум – это звук </a:t>
            </a:r>
            <a:r>
              <a:rPr lang="en-US" dirty="0" smtClean="0"/>
              <a:t>, </a:t>
            </a:r>
            <a:r>
              <a:rPr lang="ru-RU" dirty="0" smtClean="0"/>
              <a:t>отличающийся сложной</a:t>
            </a:r>
            <a:r>
              <a:rPr lang="en-US" dirty="0" smtClean="0"/>
              <a:t>  </a:t>
            </a:r>
            <a:r>
              <a:rPr lang="ru-RU" dirty="0" smtClean="0"/>
              <a:t>не повторяющийся временной зависимостью </a:t>
            </a:r>
          </a:p>
          <a:p>
            <a:pPr marL="0" indent="0">
              <a:buNone/>
            </a:pPr>
            <a:r>
              <a:rPr lang="ru-RU" dirty="0" smtClean="0"/>
              <a:t>3)Звуковой удар – краткое звуковое воздействие.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949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звуков</a:t>
            </a:r>
            <a:r>
              <a:rPr lang="en-US" dirty="0" smtClean="0"/>
              <a:t>:</a:t>
            </a:r>
            <a:r>
              <a:rPr lang="ru-RU" dirty="0" smtClean="0"/>
              <a:t> Инфразвук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Инфразвук – звук </a:t>
            </a:r>
            <a:r>
              <a:rPr lang="en-US" dirty="0" smtClean="0"/>
              <a:t>c </a:t>
            </a:r>
            <a:r>
              <a:rPr lang="ru-RU" dirty="0" smtClean="0"/>
              <a:t>чистотой от 16 герц и ниже . Не слышим для человека. Содержится в шуме атмосферы </a:t>
            </a:r>
            <a:r>
              <a:rPr lang="en-US" dirty="0" smtClean="0"/>
              <a:t>, </a:t>
            </a:r>
            <a:r>
              <a:rPr lang="ru-RU" dirty="0" smtClean="0"/>
              <a:t>леса и моря . Источником является грозовые разряды(гром)</a:t>
            </a:r>
            <a:r>
              <a:rPr lang="en-US" dirty="0" smtClean="0"/>
              <a:t>, </a:t>
            </a:r>
            <a:r>
              <a:rPr lang="ru-RU" dirty="0" smtClean="0"/>
              <a:t>так же взрывы и орудийные выстрелы. В земной коре имеются вибрации инфразвука.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83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звуков</a:t>
            </a:r>
            <a:r>
              <a:rPr lang="en-US" dirty="0" smtClean="0"/>
              <a:t>: </a:t>
            </a:r>
            <a:r>
              <a:rPr lang="ru-RU" dirty="0" smtClean="0"/>
              <a:t>звук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Уже было сказано ранние . </a:t>
            </a:r>
            <a:r>
              <a:rPr lang="ru-RU" dirty="0"/>
              <a:t>Э</a:t>
            </a:r>
            <a:r>
              <a:rPr lang="ru-RU" dirty="0" smtClean="0"/>
              <a:t>тот тип имеет частоту колебания от 16 до 20000 герц и слышим человеком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2232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49</TotalTime>
  <Words>508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Звук </vt:lpstr>
      <vt:lpstr>Что такое звук?</vt:lpstr>
      <vt:lpstr>Где можно слышать звуки?</vt:lpstr>
      <vt:lpstr>Что происходит во время “звука”?</vt:lpstr>
      <vt:lpstr>Колебания и Герц</vt:lpstr>
      <vt:lpstr>Речь людей</vt:lpstr>
      <vt:lpstr>Виды звуков </vt:lpstr>
      <vt:lpstr>Виды звуков: Инфразвук </vt:lpstr>
      <vt:lpstr>Типы звуков: звук</vt:lpstr>
      <vt:lpstr>Тип звуков: Ультразвук</vt:lpstr>
      <vt:lpstr>Типы звуков: Гиперзвук</vt:lpstr>
      <vt:lpstr>Звуковые волны</vt:lpstr>
      <vt:lpstr>Примеры звуковой волны(1)</vt:lpstr>
      <vt:lpstr>Примеры звуковой волны(2)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</dc:title>
  <dc:creator>AS</dc:creator>
  <cp:lastModifiedBy>AS</cp:lastModifiedBy>
  <cp:revision>5</cp:revision>
  <dcterms:created xsi:type="dcterms:W3CDTF">2019-09-13T17:16:57Z</dcterms:created>
  <dcterms:modified xsi:type="dcterms:W3CDTF">2019-09-13T18:06:46Z</dcterms:modified>
</cp:coreProperties>
</file>