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5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A219-9A5C-4DF1-BF8C-D2D0900CED8D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641B-DAD1-4D61-966D-57C2224D4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3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54771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4"/>
                </a:solidFill>
                <a:latin typeface="Book Antiqua" pitchFamily="18" charset="0"/>
              </a:rPr>
              <a:t>Исследовательская работа на тему:</a:t>
            </a:r>
            <a:br>
              <a:rPr lang="ru-RU" b="1" u="sng" dirty="0" smtClean="0">
                <a:solidFill>
                  <a:schemeClr val="accent4"/>
                </a:solidFill>
                <a:latin typeface="Book Antiqua" pitchFamily="18" charset="0"/>
              </a:rPr>
            </a:br>
            <a:r>
              <a:rPr lang="ru-RU" b="1" u="sng" dirty="0" smtClean="0">
                <a:solidFill>
                  <a:schemeClr val="accent4"/>
                </a:solidFill>
                <a:latin typeface="Book Antiqua" pitchFamily="18" charset="0"/>
              </a:rPr>
              <a:t>«Секрет </a:t>
            </a:r>
            <a:r>
              <a:rPr lang="en-US" b="1" u="sng" dirty="0" smtClean="0">
                <a:solidFill>
                  <a:schemeClr val="accent4"/>
                </a:solidFill>
                <a:latin typeface="Book Antiqua" pitchFamily="18" charset="0"/>
              </a:rPr>
              <a:t>3D</a:t>
            </a:r>
            <a:r>
              <a:rPr lang="ru-RU" b="1" u="sng" dirty="0" smtClean="0">
                <a:solidFill>
                  <a:schemeClr val="accent4"/>
                </a:solidFill>
                <a:latin typeface="Book Antiqua" pitchFamily="18" charset="0"/>
              </a:rPr>
              <a:t>»</a:t>
            </a:r>
            <a:endParaRPr lang="ru-RU" b="1" u="sng" dirty="0">
              <a:solidFill>
                <a:schemeClr val="accent4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237312"/>
            <a:ext cx="6588224" cy="1415008"/>
          </a:xfrm>
        </p:spPr>
        <p:txBody>
          <a:bodyPr/>
          <a:lstStyle/>
          <a:p>
            <a:pPr algn="r"/>
            <a:r>
              <a:rPr lang="ru-RU" dirty="0" smtClean="0">
                <a:latin typeface="Book Antiqua" pitchFamily="18" charset="0"/>
              </a:rPr>
              <a:t>Выполнила : Дмитриева Анна 9 в</a:t>
            </a:r>
          </a:p>
          <a:p>
            <a:pPr algn="r"/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7427913" cy="4391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Для получения эффекта необходимо использовать специальные (</a:t>
            </a:r>
            <a:r>
              <a:rPr lang="ru-RU" dirty="0" err="1" smtClean="0">
                <a:latin typeface="Book Antiqua" pitchFamily="18" charset="0"/>
              </a:rPr>
              <a:t>анаглифические</a:t>
            </a:r>
            <a:r>
              <a:rPr lang="ru-RU" dirty="0" smtClean="0">
                <a:latin typeface="Book Antiqua" pitchFamily="18" charset="0"/>
              </a:rPr>
              <a:t>) очки, в которых вместо стёкол вставлены специальные светофильтры, как правило, для левого глаза – красный, для правого – голубой или синий. Стереоизображение представляет собой комбинацию изображений стереопары, в которой в красном канале изображена картина для левого глаза, a в синем (или сине-зелёном) – для правого. То есть каждый глаз воспринимает изображение, окрашенное в противоположный цвет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600399" cy="29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Способ изготовления стерео очков.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Найти прозрачные синюю и красную пленку, (если не найдёте цветные плёнки, можно воспользоваться красным и синим маркерами).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Вырезать круги или овалы.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Вклеить их в оправу, изготовленную из плотного картона.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381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Эксперимент № 1.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Проведём эксперимент. Через анаглифные </a:t>
            </a:r>
            <a:r>
              <a:rPr lang="ru-RU" dirty="0" err="1" smtClean="0">
                <a:latin typeface="Book Antiqua" pitchFamily="18" charset="0"/>
              </a:rPr>
              <a:t>стереоочки</a:t>
            </a:r>
            <a:r>
              <a:rPr lang="ru-RU" dirty="0" smtClean="0">
                <a:latin typeface="Book Antiqua" pitchFamily="18" charset="0"/>
              </a:rPr>
              <a:t>, посмотрим на цветные объемные фотографии. Предметы представляются нам объёмными, в отличие от объектов, нарисованных на бумаге. Обычная картинка в книге, журнале или на экране монитора остаётся плоской. Почему это происходит?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37626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Из 1 эксперимента мы можем сделать следующий вывод :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Происходит это потому, что картинка на бумаге видится правым и левым глазом одинаково, и мы видим плоское изображение без рельефа, выпуклостей и впадин. Когда мы смотрим на картинку стереопары, используя очки, полученное изображение отфильтровывается через них, а дальше информация поступает в мозг, и он сам создает ощущение трёх мерности видимых предметов.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Чтобы посмотреть, как работают светофильтры, можно провести ещё один небольшой эксперимент. Для этого нам понадобится тест для правильного подбора 3D – очков  и сами очки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Эксперимент № 2.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136904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В эксперименте № 2 были использованы два вида 3D – очков: красно-бирюзовые и красно-синие. Если посмотреть на картинку через красно-бирюзовые очки, то каждый глаз видит только своё изображение, отличающееся от изображения для другого глаза. Через красное стекло не видно красного рисунка, через бирюзовое – бирюзового. Затем эту же картинку посмотрим через красно-синие очки – эффект 3D частично пропал.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53136"/>
            <a:ext cx="3744416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Из 2 эксперимента мы можем сделать следующий вывод 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Это происходит из-за того, что цвета в </a:t>
            </a:r>
            <a:r>
              <a:rPr lang="ru-RU" dirty="0" err="1" smtClean="0">
                <a:latin typeface="Book Antiqua" pitchFamily="18" charset="0"/>
              </a:rPr>
              <a:t>анаглифической</a:t>
            </a:r>
            <a:r>
              <a:rPr lang="ru-RU" dirty="0" smtClean="0">
                <a:latin typeface="Book Antiqua" pitchFamily="18" charset="0"/>
              </a:rPr>
              <a:t> картинке и светофильтрах отличаются друг от друга. В красно-синих анаглифных очках не получается увидеть полную объёмность картинки, характерной для просмотра в красно-бирюзовых очках.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В результате своего исследования сделала следующие выводы: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latin typeface="Book Antiqua" pitchFamily="18" charset="0"/>
              </a:rPr>
              <a:t>Трёхмерное изображение получается тогда, когда каждый глаз видит соответствующую именно ему картинку. Благодаря работе нашего мозга две различные, но созданные по особым правилам картинки, соединяются в объемное изображение.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В 3D – очках специальные светофильтры, каждый из которых пропускает только лучи, противоположного цвета. В итоге, каждый глаз получает свою картинку, и мы видим объёмное изображение.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Чтобы ощутить эффект 3D, необходимо правильно подбирать </a:t>
            </a:r>
            <a:r>
              <a:rPr lang="ru-RU" dirty="0" err="1" smtClean="0">
                <a:latin typeface="Book Antiqua" pitchFamily="18" charset="0"/>
              </a:rPr>
              <a:t>анаглифические</a:t>
            </a:r>
            <a:r>
              <a:rPr lang="ru-RU" dirty="0" smtClean="0">
                <a:latin typeface="Book Antiqua" pitchFamily="18" charset="0"/>
              </a:rPr>
              <a:t> очки. Цвета на </a:t>
            </a:r>
            <a:r>
              <a:rPr lang="ru-RU" dirty="0" err="1" smtClean="0">
                <a:latin typeface="Book Antiqua" pitchFamily="18" charset="0"/>
              </a:rPr>
              <a:t>стереокартинке</a:t>
            </a:r>
            <a:r>
              <a:rPr lang="ru-RU" dirty="0" smtClean="0">
                <a:latin typeface="Book Antiqua" pitchFamily="18" charset="0"/>
              </a:rPr>
              <a:t> должны совпадать с цветом светофильтров. 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В результате моего исследования выдвинутая гипотеза не подтвердилась – мы не всегда можем видеть объёмные изображения через 3D – (</a:t>
            </a:r>
            <a:r>
              <a:rPr lang="ru-RU" dirty="0" err="1" smtClean="0">
                <a:latin typeface="Book Antiqua" pitchFamily="18" charset="0"/>
              </a:rPr>
              <a:t>анаглифические</a:t>
            </a:r>
            <a:r>
              <a:rPr lang="ru-RU" dirty="0" smtClean="0">
                <a:latin typeface="Book Antiqua" pitchFamily="18" charset="0"/>
              </a:rPr>
              <a:t>) очки.</a:t>
            </a:r>
          </a:p>
          <a:p>
            <a:endParaRPr lang="ru-RU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Заключение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В своей работе я раскрыла лишь один из секретов 3D – это просмотр стереоизображений при помощи </a:t>
            </a:r>
            <a:r>
              <a:rPr lang="ru-RU" dirty="0" err="1" smtClean="0">
                <a:latin typeface="Book Antiqua" pitchFamily="18" charset="0"/>
              </a:rPr>
              <a:t>анаглифических</a:t>
            </a:r>
            <a:r>
              <a:rPr lang="ru-RU" dirty="0" smtClean="0">
                <a:latin typeface="Book Antiqua" pitchFamily="18" charset="0"/>
              </a:rPr>
              <a:t> очков. В будущем хочу узнать, как создаются 3D – рисунки, и научиться рисовать их самой.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Введение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Мы живём в современном мире компьютерных технологий. Всё больше становится фильмов с использованием 3D. Мне нравится смотреть такие фильмы, но глядя на экран, я никак не могла понять, как получается объемное изображение. Передо мной встала проблема: Почему одновременно одни предметы мы видим близко, а другие – далеко? Почему одев 3D очки, изображения становятся реальными? Мне стало интересно и захотелось узнать секрет 3D.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Список использованных источников информации</a:t>
            </a:r>
            <a:br>
              <a:rPr lang="ru-RU" dirty="0" smtClean="0">
                <a:latin typeface="Book Antiqua" pitchFamily="18" charset="0"/>
              </a:rPr>
            </a:b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5112568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Интернет ресурсы</a:t>
            </a:r>
          </a:p>
          <a:p>
            <a:r>
              <a:rPr lang="ru-RU" dirty="0" smtClean="0">
                <a:latin typeface="Book Antiqua" pitchFamily="18" charset="0"/>
              </a:rPr>
              <a:t>Литература по истории кинематографа </a:t>
            </a:r>
          </a:p>
          <a:p>
            <a:r>
              <a:rPr lang="ru-RU" dirty="0" smtClean="0">
                <a:latin typeface="Book Antiqua" pitchFamily="18" charset="0"/>
              </a:rPr>
              <a:t>Литература по физике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Спасибо за внимание!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Book Antiqua" pitchFamily="18" charset="0"/>
              </a:rPr>
              <a:t>Цель</a:t>
            </a:r>
            <a:endParaRPr lang="ru-RU" u="sng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3" y="2243253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>
                <a:latin typeface="Book Antiqua" pitchFamily="18" charset="0"/>
              </a:rPr>
              <a:t>узнать, как получается объемное изображение </a:t>
            </a:r>
            <a:r>
              <a:rPr lang="en-US" u="sng" dirty="0" smtClean="0">
                <a:latin typeface="Book Antiqua" pitchFamily="18" charset="0"/>
              </a:rPr>
              <a:t>,</a:t>
            </a:r>
            <a:r>
              <a:rPr lang="ru-RU" u="sng" dirty="0" smtClean="0">
                <a:latin typeface="Book Antiqua" pitchFamily="18" charset="0"/>
              </a:rPr>
              <a:t> в чём состоит секрет 3D.</a:t>
            </a:r>
            <a:endParaRPr lang="ru-RU" u="sng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Задачи: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Найти информацию в Интернете.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Выяснить, при помощи чего получается объёмное изображение.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Изготовить самостоятельно 3D – очки.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Провести эксперименты по ощущению человеком </a:t>
            </a:r>
            <a:r>
              <a:rPr lang="ru-RU" dirty="0" err="1" smtClean="0">
                <a:latin typeface="Book Antiqua" pitchFamily="18" charset="0"/>
              </a:rPr>
              <a:t>трехмерности</a:t>
            </a:r>
            <a:r>
              <a:rPr lang="ru-RU" dirty="0" smtClean="0">
                <a:latin typeface="Book Antiqua" pitchFamily="18" charset="0"/>
              </a:rPr>
              <a:t> видимых объектов.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Гипотеза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предположим, что используя 3D – очки мы всегда будем видеть объёмное изображение.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Что такое 3</a:t>
            </a:r>
            <a:r>
              <a:rPr lang="en-US" dirty="0" smtClean="0">
                <a:latin typeface="Book Antiqua" pitchFamily="18" charset="0"/>
              </a:rPr>
              <a:t>D</a:t>
            </a:r>
            <a:r>
              <a:rPr lang="ru-RU" dirty="0" smtClean="0">
                <a:latin typeface="Book Antiqua" pitchFamily="18" charset="0"/>
              </a:rPr>
              <a:t>?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3D (3 </a:t>
            </a:r>
            <a:r>
              <a:rPr lang="ru-RU" dirty="0" err="1" smtClean="0">
                <a:latin typeface="Book Antiqua" pitchFamily="18" charset="0"/>
              </a:rPr>
              <a:t>Dimensions</a:t>
            </a:r>
            <a:r>
              <a:rPr lang="ru-RU" dirty="0" smtClean="0">
                <a:latin typeface="Book Antiqua" pitchFamily="18" charset="0"/>
              </a:rPr>
              <a:t>) - трехмерная графика, трёхмерное изображение, совокупность приемов и инструментов (как программных, так и аппаратных), предназначенных для изображения объёмных объектов. Трёхмерная графика обычно имеет дело с виртуальным, воображаемым трёхмерным пространством, которое отображается на плоской, двухмерной поверхности с помощью </a:t>
            </a:r>
            <a:r>
              <a:rPr lang="ru-RU" dirty="0" err="1" smtClean="0">
                <a:latin typeface="Book Antiqua" pitchFamily="18" charset="0"/>
              </a:rPr>
              <a:t>стереоочков</a:t>
            </a:r>
            <a:r>
              <a:rPr lang="ru-RU" dirty="0" smtClean="0">
                <a:latin typeface="Book Antiqua" pitchFamily="18" charset="0"/>
              </a:rPr>
              <a:t>, виртуальных шлемов, 3D-дисплеев.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64801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 Antiqua" pitchFamily="18" charset="0"/>
              </a:rPr>
              <a:t>3D-фильмы – это не какая-то особенная новинка, которая появилась и стала внедряться в 21 веке. Если обратиться к истории, то мы увидим, что стереоскопия, благодаря которой и стало возможно 3D кино, появилась еще в 1838 году.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Этапы развития: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Book Antiqua" pitchFamily="18" charset="0"/>
              </a:rPr>
              <a:t>1900-1946 годы. Продюсеры, поклонники и изобретатели всех пленок заложили основу для 3D-кино.</a:t>
            </a:r>
          </a:p>
          <a:p>
            <a:r>
              <a:rPr lang="ru-RU" sz="1800" dirty="0" smtClean="0">
                <a:latin typeface="Book Antiqua" pitchFamily="18" charset="0"/>
              </a:rPr>
              <a:t>1950-1960. В течение этого десятилетия 3D увидело свой первый бум. Было выпущено более 60 фильмов.</a:t>
            </a:r>
          </a:p>
          <a:p>
            <a:r>
              <a:rPr lang="ru-RU" sz="1800" dirty="0" smtClean="0">
                <a:latin typeface="Book Antiqua" pitchFamily="18" charset="0"/>
              </a:rPr>
              <a:t>1973-1985 годы. Почти забытое обычной публикой, 3D кино снова появилось на поверхности, и несколько студий, больших и маленьких, попыталось возродить его. </a:t>
            </a:r>
          </a:p>
          <a:p>
            <a:r>
              <a:rPr lang="ru-RU" sz="1800" dirty="0" smtClean="0">
                <a:latin typeface="Book Antiqua" pitchFamily="18" charset="0"/>
              </a:rPr>
              <a:t>1986-2000 годы</a:t>
            </a:r>
            <a:r>
              <a:rPr lang="en-US" sz="1800" dirty="0" smtClean="0">
                <a:latin typeface="Book Antiqua" pitchFamily="18" charset="0"/>
              </a:rPr>
              <a:t>.</a:t>
            </a:r>
            <a:r>
              <a:rPr lang="ru-RU" sz="1800" dirty="0" smtClean="0">
                <a:latin typeface="Book Antiqua" pitchFamily="18" charset="0"/>
              </a:rPr>
              <a:t> С начала 90-х годов начинается активное освоение 3D компьютерной графики и переход кино на цифру.</a:t>
            </a:r>
          </a:p>
          <a:p>
            <a:r>
              <a:rPr lang="ru-RU" sz="1800" dirty="0" smtClean="0">
                <a:latin typeface="Book Antiqua" pitchFamily="18" charset="0"/>
              </a:rPr>
              <a:t>2004 год.- ……Технологический прорыв. Наступление технологий компьютерной анимации, цифровых камер и домашних кинотеатров внесло свой вклад в демократизацию стереоскопического производства и просмотра. </a:t>
            </a:r>
            <a:endParaRPr lang="ru-RU" sz="1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43195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itchFamily="18" charset="0"/>
              </a:rPr>
              <a:t>Для того чтобы показать объёмное 3D- изображение я выяснила, что самый старинный метод создания </a:t>
            </a:r>
            <a:r>
              <a:rPr lang="ru-RU" dirty="0" err="1" smtClean="0">
                <a:latin typeface="Book Antiqua" pitchFamily="18" charset="0"/>
              </a:rPr>
              <a:t>стереоиллюзии</a:t>
            </a:r>
            <a:r>
              <a:rPr lang="ru-RU" dirty="0" smtClean="0">
                <a:latin typeface="Book Antiqua" pitchFamily="18" charset="0"/>
              </a:rPr>
              <a:t> – это «</a:t>
            </a:r>
            <a:r>
              <a:rPr lang="ru-RU" dirty="0" err="1" smtClean="0">
                <a:latin typeface="Book Antiqua" pitchFamily="18" charset="0"/>
              </a:rPr>
              <a:t>анаглифическое</a:t>
            </a:r>
            <a:r>
              <a:rPr lang="ru-RU" dirty="0" smtClean="0">
                <a:latin typeface="Book Antiqua" pitchFamily="18" charset="0"/>
              </a:rPr>
              <a:t> кодирование». Как правило, это два чёрно-белых или цветных кадра стереопары, наложенные друг на друга: в одном преобладают красные тона, в другом – сине-зелёные или синие. Цветные фильтры в очках блокируют соответствующую часть картинки так, что каждый глаз видит только то, что  «предназначается» только ему.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4032448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16" y="4163351"/>
            <a:ext cx="377991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985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Исследовательская работа на тему: «Секрет 3D»</vt:lpstr>
      <vt:lpstr>Введение</vt:lpstr>
      <vt:lpstr>Цель</vt:lpstr>
      <vt:lpstr>Задачи:</vt:lpstr>
      <vt:lpstr>Гипотеза </vt:lpstr>
      <vt:lpstr>Что такое 3D?</vt:lpstr>
      <vt:lpstr>Презентация PowerPoint</vt:lpstr>
      <vt:lpstr>Этапы развития:</vt:lpstr>
      <vt:lpstr>Презентация PowerPoint</vt:lpstr>
      <vt:lpstr>Презентация PowerPoint</vt:lpstr>
      <vt:lpstr>Способ изготовления стерео очков. </vt:lpstr>
      <vt:lpstr>Эксперимент № 1. </vt:lpstr>
      <vt:lpstr>Из 1 эксперимента мы можем сделать следующий вывод : </vt:lpstr>
      <vt:lpstr>Презентация PowerPoint</vt:lpstr>
      <vt:lpstr>Эксперимент № 2.</vt:lpstr>
      <vt:lpstr>Из 2 эксперимента мы можем сделать следующий вывод : </vt:lpstr>
      <vt:lpstr>В результате своего исследования сделала следующие выводы: </vt:lpstr>
      <vt:lpstr>Презентация PowerPoint</vt:lpstr>
      <vt:lpstr>Заключение</vt:lpstr>
      <vt:lpstr>Список использованных источников информации </vt:lpstr>
      <vt:lpstr>Спасибо за внимание!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Секрет 3D</dc:title>
  <dc:creator>Anya</dc:creator>
  <cp:lastModifiedBy>Anya</cp:lastModifiedBy>
  <cp:revision>10</cp:revision>
  <dcterms:created xsi:type="dcterms:W3CDTF">2019-09-27T17:08:04Z</dcterms:created>
  <dcterms:modified xsi:type="dcterms:W3CDTF">2019-09-27T18:31:45Z</dcterms:modified>
</cp:coreProperties>
</file>