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F5A14-F32D-4219-960C-C28DEE86DB8B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89215-9920-4D9A-8226-1C8FAA38B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40A26-E569-43ED-9CEC-FF3A815B5F66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4988F-71D6-4E8D-92B1-ACE9C7ED6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2A7DE-BB52-4316-83C0-168665B09823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0829D-17E9-4932-9C3E-D85683034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CBFD6-82CD-4371-8E0B-E161CEF34A46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96317-87ED-4C07-B04A-71C924332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3548-88A1-4371-999C-87F4412FAE4C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3086D-A093-4B1E-88CF-4406ED26D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AE9ED-26E7-4D7B-8E6F-372E69FC8262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E490B-7589-4450-8A35-D3F5675A8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92BF1-F8EC-428D-8C3C-EBC6BB8DA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A8329-7D0C-4F46-8259-FF303A6FE5CE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45106-88CD-49C9-A7D8-51EFA03B97FF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CD559-358A-423E-86C0-5DD305FC2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F21F2-AC67-423B-B6AD-CAF6FBFA0F09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8EC81-7AD5-40FB-924D-50211992B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E470-ACC7-464E-8A19-0F35DCA7E0A3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2B0F3-27DF-4590-B082-158BDE243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35864-8A87-4786-A6E9-92A933FC4A59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67681-827D-44DF-B1D6-D12D16EF1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1A9930-88DB-4B18-8474-B8B4804EEF64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3B886C-1E3B-493C-AFB5-4B3ED29E3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hudesalegko.ru/kontrastnyj-dush-polza-vred-pravila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abes-and-stuff.com/wp-content/uploads/2013/02/russian_kindergarten_cold-e.jpg" TargetMode="External"/><Relationship Id="rId3" Type="http://schemas.openxmlformats.org/officeDocument/2006/relationships/hyperlink" Target="http://studentick.com/tw_refs/19/18567/18567_html_776352c5.jpg" TargetMode="External"/><Relationship Id="rId7" Type="http://schemas.openxmlformats.org/officeDocument/2006/relationships/hyperlink" Target="http://energy-life.in.ua/wp-content/uploads/2014/10/96401935_3.jpg" TargetMode="External"/><Relationship Id="rId2" Type="http://schemas.openxmlformats.org/officeDocument/2006/relationships/hyperlink" Target="http://chudesalegko.ru/zakalivani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oiasemia.ru/uploads/posts/2014-01/1388939907_pjilt90vl0y.jpg" TargetMode="External"/><Relationship Id="rId11" Type="http://schemas.openxmlformats.org/officeDocument/2006/relationships/hyperlink" Target="http://img02.rl0.ru/pgc/432x288/5264d4f7-5005-f4e8-5005-f4e7b840aa1a.photo.0.jpg" TargetMode="External"/><Relationship Id="rId5" Type="http://schemas.openxmlformats.org/officeDocument/2006/relationships/hyperlink" Target="http://proxy12.media.online.ua/key/r2-zoj/54a3d2502da41807dfe486a81181398f.jpg" TargetMode="External"/><Relationship Id="rId10" Type="http://schemas.openxmlformats.org/officeDocument/2006/relationships/hyperlink" Target="https://im0-tub-ru.yandex.net/i?id=1a4cbd903c9f1c01ac13292d211258da&amp;n=21" TargetMode="External"/><Relationship Id="rId4" Type="http://schemas.openxmlformats.org/officeDocument/2006/relationships/hyperlink" Target="http://www.med.unc.edu/ahs/ocsci/sep/sep-image-and-files/boy_h20.jpg/image" TargetMode="External"/><Relationship Id="rId9" Type="http://schemas.openxmlformats.org/officeDocument/2006/relationships/hyperlink" Target="http://schaste.clan.su/_ph/7/351196715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5286375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>
                <a:latin typeface="Bookman Old Style" pitchFamily="18" charset="0"/>
              </a:rPr>
              <a:t>Выполнили: ученики 3 </a:t>
            </a:r>
            <a:r>
              <a:rPr lang="en-US" sz="1800" dirty="0" smtClean="0">
                <a:latin typeface="Bookman Old Style" pitchFamily="18" charset="0"/>
              </a:rPr>
              <a:t>“</a:t>
            </a:r>
            <a:r>
              <a:rPr lang="ru-RU" sz="1800" dirty="0" smtClean="0">
                <a:latin typeface="Bookman Old Style" pitchFamily="18" charset="0"/>
              </a:rPr>
              <a:t>в</a:t>
            </a:r>
            <a:r>
              <a:rPr lang="en-US" sz="1800" dirty="0" smtClean="0">
                <a:latin typeface="Bookman Old Style" pitchFamily="18" charset="0"/>
              </a:rPr>
              <a:t>”</a:t>
            </a:r>
            <a:r>
              <a:rPr lang="ru-RU" sz="1800" dirty="0" smtClean="0">
                <a:latin typeface="Bookman Old Style" pitchFamily="18" charset="0"/>
              </a:rPr>
              <a:t> </a:t>
            </a:r>
            <a:r>
              <a:rPr lang="ru-RU" sz="1800" smtClean="0">
                <a:latin typeface="Bookman Old Style" pitchFamily="18" charset="0"/>
              </a:rPr>
              <a:t>класса </a:t>
            </a:r>
            <a:endParaRPr lang="ru-RU" sz="1800" dirty="0" smtClean="0">
              <a:latin typeface="Bookman Old Style" pitchFamily="18" charset="0"/>
            </a:endParaRPr>
          </a:p>
        </p:txBody>
      </p:sp>
      <p:pic>
        <p:nvPicPr>
          <p:cNvPr id="13314" name="Picture 4" descr="&amp;YAcy;&amp;gcy;&amp;ocy;&amp;dcy;&amp;ycy; &amp;gcy;&amp;ocy;&amp;dcy;&amp;zhcy;&amp;icy; &amp;kcy;&amp;acy;&amp;rcy;&amp;tcy;&amp;icy;&amp;ncy;&amp;kcy;&amp;icy; &amp;icy;&amp;zcy; &amp;pcy;&amp;rcy;&amp;ocy;&amp;icy;&amp;zcy;&amp;vcy;&amp;iecy;&amp;dcy;&amp;iecy;&amp;ncy;&amp;icy;&amp;yacy; &amp;lcy;&amp;yucy;&amp;bcy;&amp;icy;&amp;tcy;&amp;iecy;&amp;lcy;&amp;softcy; &amp;khcy;&amp;ocy;&amp;lcy;&amp;ocy;&amp;dcy;&amp;ncy;&amp;ycy;&amp;khcy; &amp;vcy;&amp;acy;&amp;ncy;&amp;ncy; 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1865313"/>
            <a:ext cx="4465637" cy="302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323850" y="188913"/>
            <a:ext cx="85693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Проектная работа</a:t>
            </a:r>
          </a:p>
          <a:p>
            <a:pPr algn="ctr">
              <a:spcBef>
                <a:spcPct val="50000"/>
              </a:spcBef>
            </a:pPr>
            <a:r>
              <a:rPr lang="ru-RU" sz="4400">
                <a:latin typeface="Times New Roman" pitchFamily="18" charset="0"/>
              </a:rPr>
              <a:t> «ЗАКАЛИВАНИЕ»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Этот вид закаливания полезен и детям и взрослым. На стопах человека находится большое количество биологически активных точек, которые при хождении босиком стимулируются и помогают нормализовать работу многих органов и систем организма. Хождение босиком повышает сопротивляемость организма к простудным заболеваниям, повышает иммунитет. Этот вид закаливания является хорошей профилактикой очень многих заболеваний.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Хождение босиком</a:t>
            </a:r>
            <a:endParaRPr lang="ru-RU"/>
          </a:p>
        </p:txBody>
      </p:sp>
    </p:spTree>
  </p:cSld>
  <p:clrMapOvr>
    <a:masterClrMapping/>
  </p:clrMapOvr>
  <p:transition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Закаливание водой</a:t>
            </a:r>
            <a:endParaRPr lang="ru-RU"/>
          </a:p>
        </p:txBody>
      </p:sp>
      <p:pic>
        <p:nvPicPr>
          <p:cNvPr id="23554" name="Рисунок 3" descr="ur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857375"/>
            <a:ext cx="4572000" cy="293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Рисунок 4" descr="zakalka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1857375"/>
            <a:ext cx="4024313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Закаливание водой – это очень полезная для организма человека процедура. При водном закаливании циркуляция крови в организме происходит интенсивней, принося органам и системам организма дополнительный кислород и питательные вещества. Закаливание водой можно разделить на несколько видов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Закаливание водой</a:t>
            </a:r>
            <a:endParaRPr lang="ru-RU"/>
          </a:p>
        </p:txBody>
      </p:sp>
    </p:spTree>
  </p:cSld>
  <p:clrMapOvr>
    <a:masterClrMapping/>
  </p:clrMapOvr>
  <p:transition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Обтирание</a:t>
            </a:r>
            <a:br>
              <a:rPr lang="ru-RU" smtClean="0"/>
            </a:br>
            <a:r>
              <a:rPr lang="ru-RU" smtClean="0"/>
              <a:t>Обливание</a:t>
            </a:r>
            <a:br>
              <a:rPr lang="ru-RU" smtClean="0"/>
            </a:br>
            <a:r>
              <a:rPr lang="ru-RU" smtClean="0"/>
              <a:t>Душ</a:t>
            </a:r>
            <a:br>
              <a:rPr lang="ru-RU" smtClean="0"/>
            </a:br>
            <a:r>
              <a:rPr lang="ru-RU" smtClean="0"/>
              <a:t>Лечебное купание и моржевание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Виды закаливания водой</a:t>
            </a:r>
            <a:endParaRPr lang="ru-RU"/>
          </a:p>
        </p:txBody>
      </p:sp>
    </p:spTree>
  </p:cSld>
  <p:clrMapOvr>
    <a:masterClrMapping/>
  </p:clrMapOvr>
  <p:transition>
    <p:checke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Обтирание является самой нежной и щадящей из всех закаливающих процедур водой. Обтирание можно применять с самого раннего детского возраста. Обтирание можно проводить губкой, рукой или полотенцем, смоченными в воде. Сначала обтирают верхнюю часть тела, затем растирают ее сухим полотенцем, а потом обтирают нижнюю часть тела и тоже растирают сухим полотенцем.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Обтирание</a:t>
            </a:r>
            <a:endParaRPr lang="ru-RU"/>
          </a:p>
        </p:txBody>
      </p:sp>
    </p:spTree>
  </p:cSld>
  <p:clrMapOvr>
    <a:masterClrMapping/>
  </p:clrMapOvr>
  <p:transition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Обливание более эффективная по оказывающему влиянию процедура, чем обтирание. Обливание может быть общим, то есть всего тела и местным – обливание ног. После процедуры обливания необходимо растереть тело сухим полотенцем.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Обливание</a:t>
            </a:r>
            <a:endParaRPr lang="ru-RU"/>
          </a:p>
        </p:txBody>
      </p:sp>
    </p:spTree>
  </p:cSld>
  <p:clrMapOvr>
    <a:masterClrMapping/>
  </p:clrMapOvr>
  <p:transition>
    <p:diamond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Закаливание душем еще более эффективная процедура закаливания, чем обтирание и обливание. Вариантов закаливания душем два, это прохладный (холодный) душ и </a:t>
            </a:r>
            <a:r>
              <a:rPr lang="ru-RU" u="sng" smtClean="0">
                <a:hlinkClick r:id="rId2" tooltip="КОНТРАСТНЫЙ ДУШ: польза, вред, правила."/>
              </a:rPr>
              <a:t>контрастный душ</a:t>
            </a:r>
            <a:r>
              <a:rPr lang="ru-RU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Душ</a:t>
            </a:r>
            <a:endParaRPr lang="ru-RU"/>
          </a:p>
        </p:txBody>
      </p:sp>
    </p:spTree>
  </p:cSld>
  <p:clrMapOvr>
    <a:masterClrMapping/>
  </p:clrMapOvr>
  <p:transition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Этот вид закаливания водой с каждым годом становиться все более популярным. Лечебное купание и моржевание прекрасно влияет на все органы и системы организма человека, улучшается работа сердца, легких, совершенствуется система терморегуляции.  Этот вид закаливания предполагает строжайшее соблюдение всех правил для данного вида. Начинать моржевание необходимо после консультации с врачом.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Лечебное купание и </a:t>
            </a:r>
            <a:r>
              <a:rPr lang="ru-RU" err="1" smtClean="0"/>
              <a:t>моржевание</a:t>
            </a:r>
            <a:endParaRPr lang="ru-RU"/>
          </a:p>
        </p:txBody>
      </p:sp>
    </p:spTree>
  </p:cSld>
  <p:clrMapOvr>
    <a:masterClrMapping/>
  </p:clrMapOvr>
  <p:transition>
    <p:wheel spokes="3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600" smtClean="0"/>
              <a:t>Информация</a:t>
            </a:r>
            <a:r>
              <a:rPr lang="en-US" sz="1600" smtClean="0"/>
              <a:t>:</a:t>
            </a:r>
            <a:r>
              <a:rPr lang="ru-RU" sz="1600" smtClean="0"/>
              <a:t> </a:t>
            </a:r>
            <a:r>
              <a:rPr lang="en-US" sz="1600" smtClean="0">
                <a:hlinkClick r:id="rId2"/>
              </a:rPr>
              <a:t>http://chudesalegko.ru/zakalivanie/</a:t>
            </a:r>
            <a:r>
              <a:rPr lang="ru-RU" sz="1600" smtClean="0"/>
              <a:t> </a:t>
            </a:r>
            <a:br>
              <a:rPr lang="ru-RU" sz="1600" smtClean="0"/>
            </a:br>
            <a:r>
              <a:rPr lang="ru-RU" sz="1600" smtClean="0"/>
              <a:t>Изображения</a:t>
            </a:r>
            <a:r>
              <a:rPr lang="en-US" sz="1600" smtClean="0"/>
              <a:t>:</a:t>
            </a:r>
            <a:r>
              <a:rPr lang="ru-RU" sz="16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>
                <a:hlinkClick r:id="rId3"/>
              </a:rPr>
              <a:t>http://studentick.com/tw_refs/19/18567/18567_html_776352c5.jpg</a:t>
            </a:r>
            <a:endParaRPr lang="ru-RU" sz="1600" smtClean="0"/>
          </a:p>
          <a:p>
            <a:pPr eaLnBrk="1" hangingPunct="1">
              <a:lnSpc>
                <a:spcPct val="90000"/>
              </a:lnSpc>
            </a:pPr>
            <a:r>
              <a:rPr lang="ru-RU" sz="1600" smtClean="0">
                <a:hlinkClick r:id="rId4"/>
              </a:rPr>
              <a:t>http://www.med.unc.edu/ahs/ocsci/sep/sep-image-and-files/boy_h20.jpg/image</a:t>
            </a:r>
            <a:endParaRPr lang="ru-RU" sz="1600" smtClean="0"/>
          </a:p>
          <a:p>
            <a:pPr eaLnBrk="1" hangingPunct="1">
              <a:lnSpc>
                <a:spcPct val="90000"/>
              </a:lnSpc>
            </a:pPr>
            <a:r>
              <a:rPr lang="ru-RU" sz="1600" smtClean="0">
                <a:hlinkClick r:id="rId5"/>
              </a:rPr>
              <a:t>http://proxy12.media.online.ua/key/r2-zoj/54a3d2502da41807dfe486a81181398f.jpg</a:t>
            </a:r>
            <a:endParaRPr lang="ru-RU" sz="1600" smtClean="0"/>
          </a:p>
          <a:p>
            <a:pPr eaLnBrk="1" hangingPunct="1">
              <a:lnSpc>
                <a:spcPct val="90000"/>
              </a:lnSpc>
            </a:pPr>
            <a:r>
              <a:rPr lang="ru-RU" sz="1600" smtClean="0">
                <a:hlinkClick r:id="rId6"/>
              </a:rPr>
              <a:t>http://moiasemia.ru/uploads/posts/2014-01/1388939907_pjilt90vl0y.jpg</a:t>
            </a:r>
            <a:endParaRPr lang="ru-RU" sz="1600" smtClean="0"/>
          </a:p>
          <a:p>
            <a:pPr eaLnBrk="1" hangingPunct="1">
              <a:lnSpc>
                <a:spcPct val="90000"/>
              </a:lnSpc>
            </a:pPr>
            <a:r>
              <a:rPr lang="ru-RU" sz="1600" smtClean="0">
                <a:hlinkClick r:id="rId7"/>
              </a:rPr>
              <a:t>http://energy-life.in.ua/wp-content/uploads/2014/10/96401935_3.jpg</a:t>
            </a:r>
            <a:endParaRPr lang="ru-RU" sz="1600" smtClean="0"/>
          </a:p>
          <a:p>
            <a:pPr eaLnBrk="1" hangingPunct="1">
              <a:lnSpc>
                <a:spcPct val="90000"/>
              </a:lnSpc>
            </a:pPr>
            <a:r>
              <a:rPr lang="ru-RU" sz="1600" smtClean="0">
                <a:hlinkClick r:id="rId8"/>
              </a:rPr>
              <a:t>http://www.babes-and-stuff.com/wp-content/uploads/2013/02/russian_kindergarten_cold-e.jpg</a:t>
            </a:r>
            <a:endParaRPr lang="ru-RU" sz="1600" smtClean="0"/>
          </a:p>
          <a:p>
            <a:pPr eaLnBrk="1" hangingPunct="1">
              <a:lnSpc>
                <a:spcPct val="90000"/>
              </a:lnSpc>
            </a:pPr>
            <a:r>
              <a:rPr lang="ru-RU" sz="1600" smtClean="0">
                <a:hlinkClick r:id="rId9"/>
              </a:rPr>
              <a:t>http://schaste.clan.su/_ph/7/351196715.jpg</a:t>
            </a:r>
            <a:endParaRPr lang="ru-RU" sz="1600" smtClean="0"/>
          </a:p>
          <a:p>
            <a:pPr eaLnBrk="1" hangingPunct="1">
              <a:lnSpc>
                <a:spcPct val="90000"/>
              </a:lnSpc>
            </a:pPr>
            <a:r>
              <a:rPr lang="ru-RU" sz="1600" smtClean="0">
                <a:hlinkClick r:id="rId10"/>
              </a:rPr>
              <a:t>https://im0-tub-ru.yandex.net/i?id=1a4cbd903c9f1c01ac13292d211258da&amp;n=21</a:t>
            </a:r>
            <a:endParaRPr lang="ru-RU" sz="1600" smtClean="0"/>
          </a:p>
          <a:p>
            <a:pPr eaLnBrk="1" hangingPunct="1">
              <a:lnSpc>
                <a:spcPct val="90000"/>
              </a:lnSpc>
            </a:pPr>
            <a:r>
              <a:rPr lang="ru-RU" sz="1600" smtClean="0">
                <a:hlinkClick r:id="rId11"/>
              </a:rPr>
              <a:t>http://img02.rl0.ru/pgc/432x288/5264d4f7-5005-f4e8-5005-f4e7b840aa1a.photo.0.jpg</a:t>
            </a:r>
            <a:endParaRPr lang="ru-RU" sz="1600" smtClean="0"/>
          </a:p>
          <a:p>
            <a:pPr eaLnBrk="1" hangingPunct="1">
              <a:lnSpc>
                <a:spcPct val="90000"/>
              </a:lnSpc>
            </a:pPr>
            <a:endParaRPr lang="ru-RU" sz="16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8950" y="122238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Источники</a:t>
            </a:r>
            <a:endParaRPr lang="ru-RU"/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ВИДЫ ЗАКАЛИВАНИЯ</a:t>
            </a:r>
            <a:endParaRPr lang="ru-RU"/>
          </a:p>
        </p:txBody>
      </p:sp>
      <p:sp>
        <p:nvSpPr>
          <p:cNvPr id="14338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05375"/>
          </a:xfrm>
        </p:spPr>
        <p:txBody>
          <a:bodyPr/>
          <a:lstStyle/>
          <a:p>
            <a:pPr eaLnBrk="1" hangingPunct="1"/>
            <a:r>
              <a:rPr lang="ru-RU" b="1" smtClean="0"/>
              <a:t>Аэротерапия</a:t>
            </a:r>
            <a:br>
              <a:rPr lang="ru-RU" b="1" smtClean="0"/>
            </a:br>
            <a:r>
              <a:rPr lang="ru-RU" b="1" smtClean="0"/>
              <a:t>Гелиотерапия</a:t>
            </a:r>
            <a:br>
              <a:rPr lang="ru-RU" b="1" smtClean="0"/>
            </a:br>
            <a:r>
              <a:rPr lang="ru-RU" b="1" smtClean="0"/>
              <a:t>Хождение босиком</a:t>
            </a:r>
            <a:br>
              <a:rPr lang="ru-RU" b="1" smtClean="0"/>
            </a:br>
            <a:r>
              <a:rPr lang="ru-RU" b="1" smtClean="0"/>
              <a:t>Закаливание водой</a:t>
            </a:r>
            <a:endParaRPr lang="ru-RU" smtClean="0"/>
          </a:p>
        </p:txBody>
      </p:sp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Содержимое 3" descr="0141409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2060575"/>
            <a:ext cx="4321175" cy="41433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8950" y="120716"/>
            <a:ext cx="8229600" cy="92696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/>
              <a:t>Аэротерапия</a:t>
            </a:r>
            <a:endParaRPr lang="ru-RU"/>
          </a:p>
        </p:txBody>
      </p:sp>
      <p:pic>
        <p:nvPicPr>
          <p:cNvPr id="15363" name="Рисунок 4" descr="176d22e09b48a3fbf80697fa7e96f47a.jp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060575"/>
            <a:ext cx="4176713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Данный вид закаливания включает в себя воздушные ванны и долгие прогулки на свежем воздухе. Свежий воздух закаляет организм путем охлаждения кожных рецепторов и нервных окончаний слизистой и тем  самым совершенствует терморегуляцию организма. Закаливание воздухом полезно для </a:t>
            </a:r>
            <a:r>
              <a:rPr lang="ru-RU" dirty="0" err="1" smtClean="0"/>
              <a:t>психоэмоционального</a:t>
            </a:r>
            <a:r>
              <a:rPr lang="ru-RU" dirty="0" smtClean="0"/>
              <a:t> состояния человека, повышения иммунитета, насыщения организма кислородом и тем самым способствует нормализации работы большинства органов и систем организма.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Аэротерапия</a:t>
            </a:r>
            <a:endParaRPr lang="ru-RU"/>
          </a:p>
        </p:txBody>
      </p:sp>
    </p:spTree>
  </p:cSld>
  <p:clrMapOvr>
    <a:masterClrMapping/>
  </p:clrMapOvr>
  <p:transition>
    <p:strip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10250"/>
          </a:xfrm>
        </p:spPr>
        <p:txBody>
          <a:bodyPr/>
          <a:lstStyle/>
          <a:p>
            <a:pPr eaLnBrk="1" hangingPunct="1"/>
            <a:r>
              <a:rPr lang="ru-RU" smtClean="0"/>
              <a:t>Закаливание воздухом является самым простым и доступным методом закаливания. Необходимо больше времени проводить на свежем воздухе вне зависимости от погоды и времени года. Нужно стараться больше времени гулять в парках, лесу, возле водоемов, так как летом воздух в таких местах насыщен полезными активными веществами, которые выделяются растениями. Зимой тоже очень важны прогулки в лесах и парках, так как зимний воздух практически не содержит микробов, более насыщен кислородом и оказывает целебное действие на весь организм.</a:t>
            </a:r>
          </a:p>
        </p:txBody>
      </p:sp>
    </p:spTree>
  </p:cSld>
  <p:clrMapOvr>
    <a:masterClrMapping/>
  </p:clrMapOvr>
  <p:transition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Гелиотерапия </a:t>
            </a:r>
            <a:endParaRPr lang="ru-RU"/>
          </a:p>
        </p:txBody>
      </p:sp>
      <p:pic>
        <p:nvPicPr>
          <p:cNvPr id="18434" name="Рисунок 3" descr="kak pravilino zakalyti rebenka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44675"/>
            <a:ext cx="4071937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4" descr="rebenok-na-dach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1844675"/>
            <a:ext cx="45212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Закаливание солнцем повышает устойчивость нервной системы, ускоряет обменные процессы организма, повышает сопротивляемость организма, улучшает кровообращение, улучшает работу мышечной системы, имеет тонизирующее воздействие почти на все функции организма.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Гелиотерапия</a:t>
            </a:r>
            <a:endParaRPr lang="ru-RU"/>
          </a:p>
        </p:txBody>
      </p:sp>
    </p:spTree>
  </p:cSld>
  <p:clrMapOvr>
    <a:masterClrMapping/>
  </p:clrMapOvr>
  <p:transition>
    <p:comb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Закаливание солнцем может не только принести пользу, но и оказать очень большой вред, поэтому к этому виду закаливания нужно относиться очень ответственно и соблюдать все правила закаливания солнцем. Ни в коем случае нельзя допускать ожогов, перегрева и тепловых ударов. Неправильное закаливание солнцем может привести к тяжелым заболеваниям. Закаливание солнцем должно происходить постепенно и учитывать возраст, состояние здоровья человека, климатические условия и другие факторы.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Гелиотерапия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Хождение босиком</a:t>
            </a:r>
            <a:endParaRPr lang="ru-RU"/>
          </a:p>
        </p:txBody>
      </p:sp>
      <p:pic>
        <p:nvPicPr>
          <p:cNvPr id="21506" name="Рисунок 3" descr="1394303058_xozhdenie-bosikom-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14500"/>
            <a:ext cx="43307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4" descr="barefoot-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714500"/>
            <a:ext cx="43815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</TotalTime>
  <Words>515</Words>
  <Application>Microsoft Office PowerPoint</Application>
  <PresentationFormat>Экран (4:3)</PresentationFormat>
  <Paragraphs>41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Bookman Old Style</vt:lpstr>
      <vt:lpstr>Constantia</vt:lpstr>
      <vt:lpstr>Times New Roman</vt:lpstr>
      <vt:lpstr>Wingdings 2</vt:lpstr>
      <vt:lpstr>Бумажная</vt:lpstr>
      <vt:lpstr>Презентация PowerPoint</vt:lpstr>
      <vt:lpstr>ВИДЫ ЗАКАЛИВАНИЯ</vt:lpstr>
      <vt:lpstr>Аэротерапия</vt:lpstr>
      <vt:lpstr>Аэротерапия</vt:lpstr>
      <vt:lpstr>Презентация PowerPoint</vt:lpstr>
      <vt:lpstr>Гелиотерапия </vt:lpstr>
      <vt:lpstr>Гелиотерапия</vt:lpstr>
      <vt:lpstr>Гелиотерапия</vt:lpstr>
      <vt:lpstr>Хождение босиком</vt:lpstr>
      <vt:lpstr>Хождение босиком</vt:lpstr>
      <vt:lpstr>Закаливание водой</vt:lpstr>
      <vt:lpstr>Закаливание водой</vt:lpstr>
      <vt:lpstr>Виды закаливания водой</vt:lpstr>
      <vt:lpstr>Обтирание</vt:lpstr>
      <vt:lpstr>Обливание</vt:lpstr>
      <vt:lpstr>Душ</vt:lpstr>
      <vt:lpstr>Лечебное купание и моржевание</vt:lpstr>
      <vt:lpstr>Источники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ЗАКАЛИВАНИЕ</dc:title>
  <dc:creator>Админ</dc:creator>
  <cp:lastModifiedBy>777</cp:lastModifiedBy>
  <cp:revision>8</cp:revision>
  <dcterms:created xsi:type="dcterms:W3CDTF">2015-03-08T16:15:09Z</dcterms:created>
  <dcterms:modified xsi:type="dcterms:W3CDTF">2018-02-13T22:10:54Z</dcterms:modified>
</cp:coreProperties>
</file>