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4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30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80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4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3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56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4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7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75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microsoft.com/office/2007/relationships/hdphoto" Target="../media/hdphoto3.wdp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4.wdp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openxmlformats.org/officeDocument/2006/relationships/image" Target="../media/image5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32" Type="http://schemas.openxmlformats.org/officeDocument/2006/relationships/image" Target="../media/image1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23" Type="http://schemas.openxmlformats.org/officeDocument/2006/relationships/image" Target="../media/image7.png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Relationship Id="rId22" Type="http://schemas.openxmlformats.org/officeDocument/2006/relationships/image" Target="../media/image6.png"/><Relationship Id="rId27" Type="http://schemas.microsoft.com/office/2007/relationships/hdphoto" Target="../media/hdphoto5.wdp"/><Relationship Id="rId30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624"/>
            <a:ext cx="9144000" cy="68876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454" y="2107782"/>
            <a:ext cx="646696" cy="88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0162" flipH="1">
            <a:off x="-56701" y="3095370"/>
            <a:ext cx="971997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9" y="2372668"/>
            <a:ext cx="2339342" cy="448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8D837-8ACE-4449-A3DE-E819A02E7076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DC12-8DB2-44C1-B684-AFC99C3A85F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0" b="100000" l="0" r="100000">
                        <a14:foregroundMark x1="21030" y1="52294" x2="21030" y2="52294"/>
                        <a14:foregroundMark x1="22318" y1="54434" x2="22318" y2="54434"/>
                        <a14:foregroundMark x1="17167" y1="51070" x2="17167" y2="51070"/>
                        <a14:foregroundMark x1="33906" y1="48318" x2="33906" y2="48318"/>
                        <a14:foregroundMark x1="24893" y1="59939" x2="24893" y2="59939"/>
                        <a14:foregroundMark x1="23176" y1="68502" x2="23176" y2="68502"/>
                        <a14:foregroundMark x1="14163" y1="51682" x2="14163" y2="51682"/>
                        <a14:backgroundMark x1="13734" y1="49847" x2="13734" y2="49847"/>
                      </a14:backgroundRemoval>
                    </a14:imgEffect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8422">
            <a:off x="180674" y="3393038"/>
            <a:ext cx="1959233" cy="325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47" y="4071660"/>
            <a:ext cx="1808807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12" y="1975388"/>
            <a:ext cx="115624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 descr="4068804_0_b873b_e1e8cbd4_XL (650x288, 310Kb)"/>
          <p:cNvPicPr/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417" y="6381328"/>
            <a:ext cx="1955800" cy="47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345" y="6395640"/>
            <a:ext cx="1222765" cy="4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4068804_0_b872c_3d8a0c86_XL (650x178, 255Kb)"/>
          <p:cNvPicPr/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988" y="4773115"/>
            <a:ext cx="7509272" cy="208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tnu.podelise.ru/pars_docs/refs/247/246588/246588_html_7fa2a21a.jpg"/>
          <p:cNvPicPr/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27">
                    <a14:imgEffect>
                      <a14:backgroundRemoval t="2000" b="91778" l="667" r="99333">
                        <a14:foregroundMark x1="51333" y1="5778" x2="51333" y2="5778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89453">
            <a:off x="477163" y="1477803"/>
            <a:ext cx="386767" cy="50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90939">
            <a:off x="87200" y="80095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29" y="284575"/>
            <a:ext cx="525413" cy="5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760" y="5301208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3114" y="4450058"/>
            <a:ext cx="55294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701" y="4014878"/>
            <a:ext cx="525413" cy="5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145094">
            <a:off x="8260407" y="3434192"/>
            <a:ext cx="622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377549" flipH="1">
            <a:off x="8566760" y="2575322"/>
            <a:ext cx="576064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8212336" y="2124211"/>
            <a:ext cx="527174" cy="4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992352" flipV="1">
            <a:off x="8242861" y="5087404"/>
            <a:ext cx="527174" cy="40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9510" y="1647146"/>
            <a:ext cx="316144" cy="3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333219">
            <a:off x="8295293" y="1115416"/>
            <a:ext cx="455642" cy="4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9988" y="135536"/>
            <a:ext cx="316144" cy="32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640345" y="589853"/>
            <a:ext cx="514474" cy="5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44878">
            <a:off x="127879" y="135536"/>
            <a:ext cx="3111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929238">
            <a:off x="7712351" y="138904"/>
            <a:ext cx="394678" cy="4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82547">
            <a:off x="6876999" y="-42066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05927" flipH="1">
            <a:off x="6210773" y="156856"/>
            <a:ext cx="53749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564247">
            <a:off x="5619489" y="-100288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4661" y="41979"/>
            <a:ext cx="541892" cy="5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9660" y="160092"/>
            <a:ext cx="395861" cy="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1170" y="61867"/>
            <a:ext cx="488131" cy="46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720998">
            <a:off x="1119719" y="13123"/>
            <a:ext cx="590636" cy="56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384" y="111103"/>
            <a:ext cx="6159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81385">
            <a:off x="2471096" y="-28853"/>
            <a:ext cx="465721" cy="44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23492" flipH="1">
            <a:off x="3113945" y="141273"/>
            <a:ext cx="393575" cy="44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85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7858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/>
              <a:t>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    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       Проект по окружающему миру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          Мой родной поселок-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   « Белая Берёзка»</a:t>
            </a:r>
          </a:p>
          <a:p>
            <a:pPr algn="ctr"/>
            <a:r>
              <a:rPr lang="ru-RU" sz="2400" b="1" dirty="0" smtClean="0"/>
              <a:t>                   </a:t>
            </a:r>
            <a:r>
              <a:rPr lang="ru-RU" sz="2400" b="1" dirty="0" smtClean="0"/>
              <a:t>Выполнил </a:t>
            </a:r>
            <a:r>
              <a:rPr lang="ru-RU" sz="2400" b="1" dirty="0" smtClean="0"/>
              <a:t>ученик 2-В класса </a:t>
            </a:r>
          </a:p>
          <a:p>
            <a:pPr algn="ctr"/>
            <a:r>
              <a:rPr lang="ru-RU" sz="2400" b="1" dirty="0" smtClean="0"/>
              <a:t>                                     </a:t>
            </a:r>
            <a:r>
              <a:rPr lang="ru-RU" sz="2400" b="1" dirty="0" err="1" smtClean="0"/>
              <a:t>Курьяков</a:t>
            </a:r>
            <a:r>
              <a:rPr lang="ru-RU" sz="2400" b="1" dirty="0" smtClean="0"/>
              <a:t> Артём</a:t>
            </a:r>
          </a:p>
          <a:p>
            <a:pPr algn="ctr"/>
            <a:r>
              <a:rPr lang="ru-RU" sz="2400" b="1" dirty="0" smtClean="0"/>
              <a:t>       Учитель: Радченко О.А.</a:t>
            </a:r>
            <a:endParaRPr lang="ru-RU" sz="2400" b="1" dirty="0"/>
          </a:p>
        </p:txBody>
      </p:sp>
      <p:pic>
        <p:nvPicPr>
          <p:cNvPr id="3073" name="Picture 1" descr="E:\мама\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28604"/>
            <a:ext cx="3929090" cy="2683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40682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57232"/>
            <a:ext cx="550069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Хороша, невелика,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	Красоты неброской,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	Приютилась у Десны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	Белая Берёзка!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s://i.mycdn.me/image?t=3&amp;bid=592013158105&amp;id=592013158105&amp;plc=WEB&amp;tkn=*z2InXgQ7YQ2vj_sV8-cni0aQ_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357430"/>
            <a:ext cx="3714776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75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1538" y="57148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живу в посёлке с красивым названием « Белая Берёзка» . Наш посёлок был  основан в 1915 году.  Первое название было - Хутор Белая Берёзка . Одним из первых жителей был  Г.Е. Коваленко.</a:t>
            </a:r>
            <a:endParaRPr lang="ru-RU" sz="2400" dirty="0"/>
          </a:p>
        </p:txBody>
      </p:sp>
      <p:pic>
        <p:nvPicPr>
          <p:cNvPr id="1027" name="Picture 3" descr="E:\мама\D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3846785" cy="2674718"/>
          </a:xfrm>
          <a:prstGeom prst="rect">
            <a:avLst/>
          </a:prstGeom>
          <a:noFill/>
        </p:spPr>
      </p:pic>
      <p:pic>
        <p:nvPicPr>
          <p:cNvPr id="1029" name="Picture 5" descr="Коваленко в 1986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14554"/>
            <a:ext cx="1909093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85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Посёлок рос. Строились дома, больница , школы, детские сады  и завод.  Нашему поселку присвоено звание « Посёлок партизанской  славы»</a:t>
            </a:r>
            <a:endParaRPr lang="ru-RU" sz="2400" dirty="0"/>
          </a:p>
        </p:txBody>
      </p:sp>
      <p:pic>
        <p:nvPicPr>
          <p:cNvPr id="16385" name="Picture 1" descr="E:\мама\11961789_37979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2850390" cy="1901745"/>
          </a:xfrm>
          <a:prstGeom prst="rect">
            <a:avLst/>
          </a:prstGeom>
          <a:noFill/>
        </p:spPr>
      </p:pic>
      <p:pic>
        <p:nvPicPr>
          <p:cNvPr id="16386" name="Picture 2" descr="E:\мама\image (2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85926"/>
            <a:ext cx="2893183" cy="1928789"/>
          </a:xfrm>
          <a:prstGeom prst="rect">
            <a:avLst/>
          </a:prstGeom>
          <a:noFill/>
        </p:spPr>
      </p:pic>
      <p:pic>
        <p:nvPicPr>
          <p:cNvPr id="5" name="Рисунок 4" descr="C:\Users\мы\Desktop\201304110654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357430"/>
            <a:ext cx="2857552" cy="177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ы\Desktop\image (6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71942"/>
            <a:ext cx="3571900" cy="21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посёлке много достопримечательностей: церковь, памятники павшим героям и воинам, фонтан, три дорожки.</a:t>
            </a:r>
            <a:endParaRPr lang="ru-RU" sz="2400" dirty="0"/>
          </a:p>
        </p:txBody>
      </p:sp>
      <p:pic>
        <p:nvPicPr>
          <p:cNvPr id="19458" name="Picture 2" descr="E:\мама\image (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429000" cy="2000264"/>
          </a:xfrm>
          <a:prstGeom prst="rect">
            <a:avLst/>
          </a:prstGeom>
          <a:noFill/>
        </p:spPr>
      </p:pic>
      <p:pic>
        <p:nvPicPr>
          <p:cNvPr id="19459" name="Picture 3" descr="E:\мама\detsad-187492-1426957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780499" cy="2047202"/>
          </a:xfrm>
          <a:prstGeom prst="rect">
            <a:avLst/>
          </a:prstGeom>
          <a:noFill/>
        </p:spPr>
      </p:pic>
      <p:pic>
        <p:nvPicPr>
          <p:cNvPr id="19460" name="Picture 4" descr="E:\мама\image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3256437" cy="2157390"/>
          </a:xfrm>
          <a:prstGeom prst="rect">
            <a:avLst/>
          </a:prstGeom>
          <a:noFill/>
        </p:spPr>
      </p:pic>
      <p:pic>
        <p:nvPicPr>
          <p:cNvPr id="19461" name="Picture 5" descr="E:\мама\image (2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14752"/>
            <a:ext cx="299629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85794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 посёлок расположен на  берегу реки Десна. У нас красивая и живописная природа.</a:t>
            </a:r>
            <a:endParaRPr lang="ru-RU" sz="2400" dirty="0"/>
          </a:p>
        </p:txBody>
      </p:sp>
      <p:pic>
        <p:nvPicPr>
          <p:cNvPr id="17409" name="Picture 1" descr="E:\мама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3214710" cy="2144187"/>
          </a:xfrm>
          <a:prstGeom prst="rect">
            <a:avLst/>
          </a:prstGeom>
          <a:noFill/>
        </p:spPr>
      </p:pic>
      <p:pic>
        <p:nvPicPr>
          <p:cNvPr id="17410" name="Picture 2" descr="E:\мама\image (2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273428" cy="2176440"/>
          </a:xfrm>
          <a:prstGeom prst="rect">
            <a:avLst/>
          </a:prstGeom>
          <a:noFill/>
        </p:spPr>
      </p:pic>
      <p:pic>
        <p:nvPicPr>
          <p:cNvPr id="17411" name="Picture 3" descr="E:\мама\image (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876"/>
            <a:ext cx="3162288" cy="210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857232"/>
            <a:ext cx="9512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лесу много ягод и грибов. В реке много всякой рыбы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https://i.mycdn.me/image?t=52&amp;bid=505578694873&amp;id=505578694873&amp;plc=WEB&amp;tkn=*6Uym95zSLbkaWh6E_6da56d0H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3429023" cy="2357454"/>
          </a:xfrm>
          <a:prstGeom prst="rect">
            <a:avLst/>
          </a:prstGeom>
          <a:noFill/>
        </p:spPr>
      </p:pic>
      <p:pic>
        <p:nvPicPr>
          <p:cNvPr id="18436" name="Picture 4" descr="http://cdn.photocentra.ru/images/main22/226208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000504"/>
            <a:ext cx="4319977" cy="2057389"/>
          </a:xfrm>
          <a:prstGeom prst="rect">
            <a:avLst/>
          </a:prstGeom>
          <a:noFill/>
        </p:spPr>
      </p:pic>
      <p:pic>
        <p:nvPicPr>
          <p:cNvPr id="18438" name="Picture 6" descr="http://img-c.photosight.ru/eed/4673995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00174"/>
            <a:ext cx="3571900" cy="2373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142984"/>
            <a:ext cx="7286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Я люблю свой посёлок и горжусь им. Здесь живёт моя семья, мои друзья. Это моя малая Родина.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4311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Горжусь посёлком я своим!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Его в обиду не дадим.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Нам нужно всем учиться,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Чтоб в жизни утвердиться.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186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20</cp:revision>
  <dcterms:created xsi:type="dcterms:W3CDTF">2014-06-27T12:45:28Z</dcterms:created>
  <dcterms:modified xsi:type="dcterms:W3CDTF">2017-11-02T17:56:25Z</dcterms:modified>
</cp:coreProperties>
</file>