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7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81" d="100"/>
          <a:sy n="81" d="100"/>
        </p:scale>
        <p:origin x="-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AEFF-9357-4A0C-82F8-BB0590579427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FD70-B2A4-4E7A-8EDF-94BB02DE08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41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AEFF-9357-4A0C-82F8-BB0590579427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FD70-B2A4-4E7A-8EDF-94BB02DE08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17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AEFF-9357-4A0C-82F8-BB0590579427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FD70-B2A4-4E7A-8EDF-94BB02DE08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5155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AEFF-9357-4A0C-82F8-BB0590579427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FD70-B2A4-4E7A-8EDF-94BB02DE08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049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AEFF-9357-4A0C-82F8-BB0590579427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FD70-B2A4-4E7A-8EDF-94BB02DE08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967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AEFF-9357-4A0C-82F8-BB0590579427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FD70-B2A4-4E7A-8EDF-94BB02DE08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321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AEFF-9357-4A0C-82F8-BB0590579427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FD70-B2A4-4E7A-8EDF-94BB02DE08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397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AEFF-9357-4A0C-82F8-BB0590579427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FD70-B2A4-4E7A-8EDF-94BB02DE08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99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AEFF-9357-4A0C-82F8-BB0590579427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FD70-B2A4-4E7A-8EDF-94BB02DE08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13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AEFF-9357-4A0C-82F8-BB0590579427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FD70-B2A4-4E7A-8EDF-94BB02DE08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62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AEFF-9357-4A0C-82F8-BB0590579427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FD70-B2A4-4E7A-8EDF-94BB02DE08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39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AEFF-9357-4A0C-82F8-BB0590579427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FD70-B2A4-4E7A-8EDF-94BB02DE08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21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AEFF-9357-4A0C-82F8-BB0590579427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FD70-B2A4-4E7A-8EDF-94BB02DE08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13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AEFF-9357-4A0C-82F8-BB0590579427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FD70-B2A4-4E7A-8EDF-94BB02DE08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83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AEFF-9357-4A0C-82F8-BB0590579427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FD70-B2A4-4E7A-8EDF-94BB02DE08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40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AEFF-9357-4A0C-82F8-BB0590579427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FD70-B2A4-4E7A-8EDF-94BB02DE08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16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5AEFF-9357-4A0C-82F8-BB0590579427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AAFD70-B2A4-4E7A-8EDF-94BB02DE08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79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098431"/>
            <a:ext cx="10046677" cy="242981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«ОКАЗАНИЯ ПЕРВОЙ МЕДИЦИНСКОЙ ПОМОЩИ»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18" y="4219095"/>
            <a:ext cx="4689409" cy="24396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269632"/>
            <a:ext cx="8815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краевое государственное казенное общеобразовательное учреждение</a:t>
            </a:r>
          </a:p>
          <a:p>
            <a:pPr algn="ctr"/>
            <a:r>
              <a:rPr lang="ru-RU" dirty="0" smtClean="0"/>
              <a:t>«Краевая вечерняя (сменная) общеобразовательная школа № 8»</a:t>
            </a:r>
          </a:p>
          <a:p>
            <a:pPr algn="ctr"/>
            <a:r>
              <a:rPr lang="ru-RU" dirty="0" smtClean="0"/>
              <a:t>(КГКОУ КВСОШ № 8)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60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7405" y="575734"/>
            <a:ext cx="7766936" cy="115928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Актуальность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1231" y="2104802"/>
            <a:ext cx="8100645" cy="3170583"/>
          </a:xfrm>
        </p:spPr>
        <p:txBody>
          <a:bodyPr>
            <a:normAutofit fontScale="40000" lnSpcReduction="20000"/>
          </a:bodyPr>
          <a:lstStyle/>
          <a:p>
            <a:r>
              <a:rPr lang="ru-RU" sz="6200" dirty="0" smtClean="0">
                <a:solidFill>
                  <a:schemeClr val="tx1"/>
                </a:solidFill>
                <a:cs typeface="Aharoni" pitchFamily="2" charset="-79"/>
              </a:rPr>
              <a:t>Большинство случаев внезапной смерти возникает, как правило, вне лечебных учреждений. В реальной ситуации помочь пострадавшему до прибытия скорой помощи или спасателей сможет только человек, оказавшийся рядом и лишь в том случае, если он обучен и владеет практическими приемами первой помощи. </a:t>
            </a:r>
          </a:p>
          <a:p>
            <a:r>
              <a:rPr lang="ru-RU" sz="6200" dirty="0" smtClean="0">
                <a:solidFill>
                  <a:schemeClr val="tx1"/>
                </a:solidFill>
                <a:cs typeface="Aharoni" pitchFamily="2" charset="-79"/>
              </a:rPr>
              <a:t>От того, насколько умело и быстро оказана первая помощь, зависит жизнь пострадавшего.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Объект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4" y="4794738"/>
            <a:ext cx="2176236" cy="2063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Цель проекта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создать эффективную систему информирования обучающихся по оказанию первой помощи на примере разработки буклета.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719754"/>
            <a:ext cx="8596668" cy="3321608"/>
          </a:xfrm>
        </p:spPr>
        <p:txBody>
          <a:bodyPr/>
          <a:lstStyle/>
          <a:p>
            <a:pPr>
              <a:buNone/>
            </a:pPr>
            <a:r>
              <a:rPr lang="ru-RU" sz="3200" b="1" u="sng" dirty="0" smtClean="0">
                <a:solidFill>
                  <a:srgbClr val="FF0000"/>
                </a:solidFill>
              </a:rPr>
              <a:t>Задачи проекта: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0"/>
            <a:r>
              <a:rPr lang="ru-RU" sz="2000" b="1" dirty="0" smtClean="0">
                <a:solidFill>
                  <a:schemeClr val="tx1"/>
                </a:solidFill>
              </a:rPr>
              <a:t>Собрать информацию из различных источников по данной теме для создания проекта;</a:t>
            </a:r>
          </a:p>
          <a:p>
            <a:pPr lvl="0"/>
            <a:r>
              <a:rPr lang="ru-RU" sz="2000" b="1" dirty="0" smtClean="0">
                <a:solidFill>
                  <a:schemeClr val="tx1"/>
                </a:solidFill>
              </a:rPr>
              <a:t>Проанализировать основные виды  первой доврачебной помощи;</a:t>
            </a:r>
          </a:p>
          <a:p>
            <a:pPr lvl="0"/>
            <a:r>
              <a:rPr lang="ru-RU" sz="2000" b="1" dirty="0" smtClean="0">
                <a:solidFill>
                  <a:schemeClr val="tx1"/>
                </a:solidFill>
              </a:rPr>
              <a:t>Обобщить полученные результаты и сделать выводы;</a:t>
            </a:r>
          </a:p>
          <a:p>
            <a:pPr lvl="0"/>
            <a:r>
              <a:rPr lang="ru-RU" sz="2000" b="1" dirty="0" smtClean="0">
                <a:solidFill>
                  <a:schemeClr val="tx1"/>
                </a:solidFill>
              </a:rPr>
              <a:t>Защитить проект.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Проблема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более 90% людей умирают от неправильно сделанной первой помощи или ее отсутствия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1" y="2491493"/>
            <a:ext cx="3562907" cy="2432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Опрос учащихся по вопросам о оказании первой помощи.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>
                <a:solidFill>
                  <a:schemeClr val="tx1"/>
                </a:solidFill>
              </a:rPr>
              <a:t>С целью изучения мнения учащихся о правильном оказании первой помощи, мною было проведено анкетирование. Я опросил обучающихся из разных классов.</a:t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96462" y="2320354"/>
          <a:ext cx="8370276" cy="2667000"/>
        </p:xfrm>
        <a:graphic>
          <a:graphicData uri="http://schemas.openxmlformats.org/drawingml/2006/table">
            <a:tbl>
              <a:tblPr/>
              <a:tblGrid>
                <a:gridCol w="5457476"/>
                <a:gridCol w="2912800"/>
              </a:tblGrid>
              <a:tr h="7036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Aharoni" pitchFamily="2" charset="-79"/>
                        </a:rPr>
                        <a:t>1.Оказывали ли вы когда-либо первую помощь?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«Да» - 72%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«Нет» - 28%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j-lt"/>
                          <a:ea typeface="Calibri"/>
                          <a:cs typeface="Aharoni" pitchFamily="2" charset="-79"/>
                        </a:rPr>
                        <a:t>2.Знаете </a:t>
                      </a:r>
                      <a:r>
                        <a:rPr lang="ru-RU" sz="2000" dirty="0">
                          <a:latin typeface="+mj-lt"/>
                          <a:ea typeface="Calibri"/>
                          <a:cs typeface="Aharoni" pitchFamily="2" charset="-79"/>
                        </a:rPr>
                        <a:t>ли вы, как определить травму?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«Да» - 64%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«Нет» - 36%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j-lt"/>
                          <a:ea typeface="Calibri"/>
                          <a:cs typeface="Aharoni" pitchFamily="2" charset="-79"/>
                        </a:rPr>
                        <a:t>3.Считаете </a:t>
                      </a:r>
                      <a:r>
                        <a:rPr lang="ru-RU" sz="2000" dirty="0">
                          <a:latin typeface="+mj-lt"/>
                          <a:ea typeface="Calibri"/>
                          <a:cs typeface="Aharoni" pitchFamily="2" charset="-79"/>
                        </a:rPr>
                        <a:t>ли вы, что знания о правильном оказании медицинской помощи могут спасти жизнь людей?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«Да» - 82%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«Нет» - 18%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54239" y="74711"/>
            <a:ext cx="6835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3015" y="4958862"/>
            <a:ext cx="101756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Результаты анкетирования показывают, что не все учащиеся обладают знаниями о оказании первой помощи. Владение данной информацией важна, так как это может спасти многих людей. Проблема незнания правильном оказании первой помощи среди подростков и людей в целом очень актуальна, ее необходимо рассматривать и решать совместными усилиями общества.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Заключение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Первая медицинская помощь</a:t>
            </a:r>
            <a:r>
              <a:rPr lang="ru-RU" sz="2400" b="1" dirty="0" smtClean="0"/>
              <a:t> </a:t>
            </a:r>
            <a:r>
              <a:rPr lang="ru-RU" sz="2400" dirty="0" smtClean="0"/>
              <a:t>– это чрезвычайно важная вещь в нашей жизни. Никто не знает, в какой неожиданный момент эти навыки могут пригодиться.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184" y="3602686"/>
            <a:ext cx="4362033" cy="20274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7" y="3692769"/>
            <a:ext cx="4665783" cy="25087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Будьте здоровы !</a:t>
            </a:r>
            <a:endParaRPr lang="ru-RU" sz="60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554" y="2160588"/>
            <a:ext cx="5545014" cy="4193320"/>
          </a:xfrm>
        </p:spPr>
      </p:pic>
    </p:spTree>
    <p:extLst>
      <p:ext uri="{BB962C8B-B14F-4D97-AF65-F5344CB8AC3E}">
        <p14:creationId xmlns:p14="http://schemas.microsoft.com/office/powerpoint/2010/main" val="237292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676</TotalTime>
  <Words>293</Words>
  <Application>Microsoft Office PowerPoint</Application>
  <PresentationFormat>Произвольный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ТЕМА: «ОКАЗАНИЯ ПЕРВОЙ МЕДИЦИНСКОЙ ПОМОЩИ»</vt:lpstr>
      <vt:lpstr>Актуальность</vt:lpstr>
      <vt:lpstr>Цель проекта: создать эффективную систему информирования обучающихся по оказанию первой помощи на примере разработки буклета. </vt:lpstr>
      <vt:lpstr>Проблема: более 90% людей умирают от неправильно сделанной первой помощи или ее отсутствия. </vt:lpstr>
      <vt:lpstr>Опрос учащихся по вопросам о оказании первой помощи. С целью изучения мнения учащихся о правильном оказании первой помощи, мною было проведено анкетирование. Я опросил обучающихся из разных классов. </vt:lpstr>
      <vt:lpstr>Заключение</vt:lpstr>
      <vt:lpstr>Будьте здоровы 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оказания первой медицинской помощи</dc:title>
  <dc:creator>Инна</dc:creator>
  <cp:lastModifiedBy>user</cp:lastModifiedBy>
  <cp:revision>31</cp:revision>
  <dcterms:created xsi:type="dcterms:W3CDTF">2015-04-02T23:35:41Z</dcterms:created>
  <dcterms:modified xsi:type="dcterms:W3CDTF">2023-11-27T12:13:51Z</dcterms:modified>
</cp:coreProperties>
</file>