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85" r:id="rId6"/>
    <p:sldId id="265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74" r:id="rId15"/>
    <p:sldId id="262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6" r:id="rId27"/>
    <p:sldId id="287" r:id="rId28"/>
    <p:sldId id="288" r:id="rId29"/>
    <p:sldId id="289" r:id="rId30"/>
    <p:sldId id="290" r:id="rId31"/>
    <p:sldId id="264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0"/>
            <a:ext cx="9252520" cy="6858000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82296" indent="0" algn="ctr">
              <a:buNone/>
            </a:pP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Писатели Югры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 проект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r">
              <a:buNone/>
            </a:pPr>
            <a:r>
              <a:rPr lang="ru-RU" b="1" dirty="0"/>
              <a:t> </a:t>
            </a:r>
            <a:endParaRPr lang="ru-RU" b="1" dirty="0" smtClean="0"/>
          </a:p>
          <a:p>
            <a:pPr marL="82296" indent="0" algn="r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2296" indent="0" algn="r">
              <a:lnSpc>
                <a:spcPct val="120000"/>
              </a:lnSpc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Веделева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Д., Ковалев И., </a:t>
            </a:r>
          </a:p>
          <a:p>
            <a:pPr marL="82296" indent="0" algn="r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Астемирова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Э.Кудинова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В., </a:t>
            </a:r>
          </a:p>
          <a:p>
            <a:pPr marL="82296" indent="0" algn="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Назаренко В., </a:t>
            </a:r>
          </a:p>
          <a:p>
            <a:pPr marL="82296" indent="0" algn="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4 д класса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82296" indent="0" algn="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Заболотная Е.В.,</a:t>
            </a:r>
          </a:p>
          <a:p>
            <a:pPr marL="82296" indent="0" algn="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начальных классов</a:t>
            </a:r>
            <a:r>
              <a:rPr lang="ru-RU" b="1" dirty="0"/>
              <a:t> 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371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6480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Еремея Даниловича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764704"/>
            <a:ext cx="8034096" cy="5976664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1979 году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Свердловске издается первый сборник повестей «В ожидании первого снега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82296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1981 году выходит новая книга «В тени старого кедра» на русском и хантыйском языках.</a:t>
            </a:r>
            <a:r>
              <a:rPr lang="ru-RU" dirty="0"/>
              <a:t> 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29000"/>
            <a:ext cx="288032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29000"/>
            <a:ext cx="329411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75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7920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Еремея Даниловича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764704"/>
            <a:ext cx="8316416" cy="5483696"/>
          </a:xfrm>
        </p:spPr>
        <p:txBody>
          <a:bodyPr/>
          <a:lstStyle/>
          <a:p>
            <a:pPr marL="82296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достаточно большой паузы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литературе Еремей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Айпин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выпускает в 2002 году новый роман «Божья матерь в кровавых снегах» В данном романе автор отображает события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казымского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восстания 30 годов. По мотивам книги даже  сняли фильм « Красный Лёд. Сага 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789040"/>
            <a:ext cx="331236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83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05273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Еремея Даниловича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908719"/>
            <a:ext cx="8316416" cy="5760639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марте 1981 года Еремей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Айпин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принят в Союз писателей СССР. В 1998 году 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Айпину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Е.Д. присвоили звание заслуженного деятеля культуры ХМАО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96952"/>
            <a:ext cx="4968552" cy="36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17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178112" cy="11967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 и политическая 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24744"/>
            <a:ext cx="8604448" cy="512365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1989 году Е.Д.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Айпин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избран народным Депутатом СССР, а затем стал депутатом Госдумы РФ, глава Совета старейшин ХМАО, президент Ассоциации «Коренных народов Севера», депутат окружной Думы ХМАО –Югры. В данное время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Айпин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живёт и работает в г. Ханты-Мансийск.</a:t>
            </a:r>
          </a:p>
        </p:txBody>
      </p:sp>
    </p:spTree>
    <p:extLst>
      <p:ext uri="{BB962C8B-B14F-4D97-AF65-F5344CB8AC3E}">
        <p14:creationId xmlns:p14="http://schemas.microsoft.com/office/powerpoint/2010/main" val="207526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" y="184092"/>
            <a:ext cx="4917299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471601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30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53244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Слинкина</a:t>
            </a:r>
            <a:r>
              <a:rPr lang="ru-RU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Ивановна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4401242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67450"/>
            <a:ext cx="4215383" cy="521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0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90080" cy="86409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Биография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908720"/>
            <a:ext cx="8388424" cy="568863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28 апреля 1945 г. в деревне Белогорье Ханты-Мансийского </a:t>
            </a:r>
            <a:r>
              <a:rPr lang="ru-RU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</a:t>
            </a:r>
            <a:r>
              <a:rPr lang="ru-RU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Тюменской области.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08920"/>
            <a:ext cx="303777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76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93610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Галины Ивановны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052736"/>
            <a:ext cx="8316416" cy="554461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классе Галина стала редактором стенгазеты. В 10 классе появились первые стихи, некоторые из них она выслала А. С. Тарханову, который опубликовал ее стихотворение «Рыбакам» в окружной газете «Ленинская правда».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20" y="4077072"/>
            <a:ext cx="6120680" cy="264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61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98072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Галины Ивановны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836712"/>
            <a:ext cx="8106104" cy="587262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1982 г. Е. Д.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Айпин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познакомил Г. И.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Слинкину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хантыйской сказительницей Т. С.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Чучелиной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представительницей иртышских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в совершенстве знала родной язык и народное творчество. С этого момента началось их тесное сотрудничество. Первые 16 сказок записывались почти дословно.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61048"/>
            <a:ext cx="5243513" cy="284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453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5760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Галины Ивановны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692696"/>
            <a:ext cx="8178112" cy="555570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года Галина Ивановна записала со слов сказительницы около 100 текстов героических, волшебных сказаний, бытовых историй, несколько почти готовых сказок. С этого времени ее творчество связано с хантыйскими сказками, которые начали публиковать в газете «Ленинская правда» с 1985 г</a:t>
            </a:r>
            <a:r>
              <a:rPr lang="ru-RU" dirty="0"/>
              <a:t>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79169"/>
            <a:ext cx="3162300" cy="266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87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Понятийный аппарат проектной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447800"/>
            <a:ext cx="8388424" cy="529356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 в связи с тем, что в программе начального образования не включены темы для изучения творчества и  произведений писателей нашего округа, возникает проблема в незнание учащихся писателей  своего округа.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49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86409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Галины Ивановны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980728"/>
            <a:ext cx="7962088" cy="5267672"/>
          </a:xfrm>
        </p:spPr>
        <p:txBody>
          <a:bodyPr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Позже вышли книги 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Олле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Гусь-богатырь», «Как мышата и лягушата внучатами стали», «Сказки земли Югорской». Сказки печатались в сборниках, журнале «Югра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2829807"/>
            <a:ext cx="4325266" cy="40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61" y="2829807"/>
            <a:ext cx="4366739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53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Галины Ивановны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381642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12776"/>
            <a:ext cx="4824536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95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956376" cy="92211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Галины Ивановны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4608975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1484784"/>
            <a:ext cx="345638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24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12474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Конькова Анна Митрофановна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427984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http://ugralit.okrlib.ru/sites/default/files/_1_0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52736"/>
            <a:ext cx="477910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79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Биография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764703"/>
            <a:ext cx="8388424" cy="580235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июля 1916 года в затерянной в древних мансийских лесах деревне рыбаков и охотников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Евре-Кондинского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Ханты-Мансийского автономного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путь начался в 1937 году после досрочного окончания Ханты-Мансийского педагогического училища в национальных школах Березовского района, а затем в кочевой школе на озере Пыжьян Ханты-Мансийского района.</a:t>
            </a:r>
          </a:p>
        </p:txBody>
      </p:sp>
    </p:spTree>
    <p:extLst>
      <p:ext uri="{BB962C8B-B14F-4D97-AF65-F5344CB8AC3E}">
        <p14:creationId xmlns:p14="http://schemas.microsoft.com/office/powerpoint/2010/main" val="312097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7647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Анны Митрофановны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764704"/>
            <a:ext cx="8244408" cy="609329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Митрофановна становится хранительницей памяти своего народа. Но заняться всерьез литературным творчеством она смогла только после ухода на пенсию в 1967 году.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Появляются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поклонники ее таланта. 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24944"/>
            <a:ext cx="5040561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20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Анны Митрофановны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836712"/>
            <a:ext cx="7890080" cy="5411688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дар превосходно соединился с даром рассказчика. И кому хоть раз удалось услышать, как Анна Митрофановна рассказывала свои сказки и истории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то у них оставались незабываемые впечатления.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89040"/>
            <a:ext cx="4824536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11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Анны Митрофановны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124744"/>
            <a:ext cx="7890080" cy="5472608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издано более 20 отдельных произведений и сборников А.М. Коньковой, известной читателю как «бабушка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Аннэ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80928"/>
            <a:ext cx="4208512" cy="406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82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Анны Митрофановны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052736"/>
            <a:ext cx="8280920" cy="5195664"/>
          </a:xfrm>
        </p:spPr>
        <p:txBody>
          <a:bodyPr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опубликованные тексты сказительницы – быль-рассказ «Васька» (1976 год) и сказка «Колыбельная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вечерины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(1976 год). В1982 году выходит первый в мансийской литературе роман «И лун медлительных поток», написанный А.М. Коньковой в соавторстве с тюменским прозаиком Г. Сазоновым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560" y="3644296"/>
            <a:ext cx="3933825" cy="321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11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980727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Анны Митрофановны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836712"/>
            <a:ext cx="8034096" cy="5411688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Последнее произведение писательницы – «Свидание с детством» (1996 год). </a:t>
            </a:r>
          </a:p>
        </p:txBody>
      </p:sp>
      <p:pic>
        <p:nvPicPr>
          <p:cNvPr id="6146" name="Picture 2" descr="https://im0-tub-ru.yandex.net/i?id=3ca7843ffc55a48c17c2ab1c68f290d3-sr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72816"/>
            <a:ext cx="5027062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83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Понятийный аппарат проектной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447800"/>
            <a:ext cx="8244408" cy="54102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познакомится с жизнью и творчеством писателей нашего округа.</a:t>
            </a:r>
          </a:p>
          <a:p>
            <a:pPr fontAlgn="base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82296" indent="0" fontAlgn="base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-изучить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страницы жизни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писателей нашего округа;</a:t>
            </a:r>
          </a:p>
          <a:p>
            <a:pPr marL="82296" indent="0" fontAlgn="base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-познакомиться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творчеством писателей Югры;</a:t>
            </a:r>
          </a:p>
          <a:p>
            <a:pPr marL="82296" indent="0" fontAlgn="base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-познать  содержания произведений  родного округа;</a:t>
            </a:r>
          </a:p>
          <a:p>
            <a:pPr marL="82296" indent="0" fontAlgn="base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-приобщить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к культуре нашей малой родины.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60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Анны Митрофановны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24744"/>
            <a:ext cx="8322128" cy="5123656"/>
          </a:xfrm>
        </p:spPr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Анна Митрофановна награждена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Почёта (1996 год).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Анна Митрофановна ушла из жизни 3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1999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доме, в котором жила Анна Митрофановна Конькова, установлена мемориальная доска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89040"/>
            <a:ext cx="4644008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69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26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Понятийный аппарат проектной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447800"/>
            <a:ext cx="8034096" cy="522156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ропаганда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писателей родного округа способна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уровень нравственно-эмоционального развития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школьника и интерес к чтению.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значимость: материалы проекта могут быть использованы на уроках литературного чтения, а также классных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часах.</a:t>
            </a:r>
          </a:p>
        </p:txBody>
      </p:sp>
    </p:spTree>
    <p:extLst>
      <p:ext uri="{BB962C8B-B14F-4D97-AF65-F5344CB8AC3E}">
        <p14:creationId xmlns:p14="http://schemas.microsoft.com/office/powerpoint/2010/main" val="344260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Писатели Югры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75" y="2430372"/>
            <a:ext cx="3892231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20886"/>
            <a:ext cx="3472052" cy="374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20888"/>
            <a:ext cx="3584575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11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052736"/>
          </a:xfrm>
        </p:spPr>
        <p:txBody>
          <a:bodyPr/>
          <a:lstStyle/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Айпин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Еремей Данилович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390525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464400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65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79208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Биография писателя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836712"/>
            <a:ext cx="8388424" cy="5832648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27 июня 1948 года в пос.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Варьеган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(ныне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Нижневартовского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района Ханты-Мансийского автономного округа, в семье потомственного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охотника-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335" y="2852936"/>
            <a:ext cx="3888432" cy="3787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4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05273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Биография писателя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836712"/>
            <a:ext cx="8172400" cy="5832648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1967 году, после окончания восьмилетней школы, работал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Варьеганском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промыслово-охотничьем хозяйстве,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охотничал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рыбачил на таежных речках. С 1967 по 1971 годы учился в Ханты-Мансийском педагогическом училище, в это же время он и начал заниматься литературой . А уже в 1976 году  он заканчивает Литературный институт имени А. М. Горького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696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69269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Еремея Даниловича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692696"/>
            <a:ext cx="7818072" cy="5976664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Свой первый рассказ «По насту» Еремей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Айпин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написал еще  во время обучения в училище.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04864"/>
            <a:ext cx="604867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92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256</TotalTime>
  <Words>787</Words>
  <Application>Microsoft Office PowerPoint</Application>
  <PresentationFormat>Экран (4:3)</PresentationFormat>
  <Paragraphs>70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Corbel</vt:lpstr>
      <vt:lpstr>Gill Sans MT</vt:lpstr>
      <vt:lpstr>Times New Roman</vt:lpstr>
      <vt:lpstr>Verdana</vt:lpstr>
      <vt:lpstr>Wingdings 2</vt:lpstr>
      <vt:lpstr>Солнцестояние</vt:lpstr>
      <vt:lpstr>Презентация PowerPoint</vt:lpstr>
      <vt:lpstr>Понятийный аппарат проектной работы</vt:lpstr>
      <vt:lpstr>Понятийный аппарат проектной работы</vt:lpstr>
      <vt:lpstr>Понятийный аппарат проектной работы</vt:lpstr>
      <vt:lpstr>Писатели Югры</vt:lpstr>
      <vt:lpstr>Айпин Еремей Данилович</vt:lpstr>
      <vt:lpstr>Биография писателя</vt:lpstr>
      <vt:lpstr>Биография писателя</vt:lpstr>
      <vt:lpstr>Творчество Еремея Даниловича</vt:lpstr>
      <vt:lpstr>Творчество Еремея Даниловича </vt:lpstr>
      <vt:lpstr>Творчество Еремея Даниловича</vt:lpstr>
      <vt:lpstr>Творчество Еремея Даниловича</vt:lpstr>
      <vt:lpstr>Общественная и политическая  деятельность писателя</vt:lpstr>
      <vt:lpstr>Презентация PowerPoint</vt:lpstr>
      <vt:lpstr>Слинкина  Галина Ивановна</vt:lpstr>
      <vt:lpstr>Биография </vt:lpstr>
      <vt:lpstr>Творчество Галины Ивановны</vt:lpstr>
      <vt:lpstr>Творчество Галины Ивановны</vt:lpstr>
      <vt:lpstr>Творчество Галины Ивановны</vt:lpstr>
      <vt:lpstr>Творчество Галины Ивановны</vt:lpstr>
      <vt:lpstr>Творчество Галины Ивановны</vt:lpstr>
      <vt:lpstr>Награды Галины Ивановны</vt:lpstr>
      <vt:lpstr>Конькова Анна Митрофановна</vt:lpstr>
      <vt:lpstr>Биография</vt:lpstr>
      <vt:lpstr>Творчество Анны Митрофановны</vt:lpstr>
      <vt:lpstr>Творчество Анны Митрофановны</vt:lpstr>
      <vt:lpstr>Творчество Анны Митрофановны</vt:lpstr>
      <vt:lpstr>Творчество Анны Митрофановны</vt:lpstr>
      <vt:lpstr>Творчество Анны Митрофановны</vt:lpstr>
      <vt:lpstr>Творчество Анны Митрофановны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Чубук Наталья Ивановна</cp:lastModifiedBy>
  <cp:revision>21</cp:revision>
  <dcterms:created xsi:type="dcterms:W3CDTF">2019-12-04T13:23:45Z</dcterms:created>
  <dcterms:modified xsi:type="dcterms:W3CDTF">2019-12-19T06:20:31Z</dcterms:modified>
</cp:coreProperties>
</file>