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F6B-4CFC-45AE-BE53-0F9B3EFA4471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545-5AB4-4662-AA07-FCB3CDA2F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F6B-4CFC-45AE-BE53-0F9B3EFA4471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545-5AB4-4662-AA07-FCB3CDA2F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F6B-4CFC-45AE-BE53-0F9B3EFA4471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545-5AB4-4662-AA07-FCB3CDA2F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F6B-4CFC-45AE-BE53-0F9B3EFA4471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545-5AB4-4662-AA07-FCB3CDA2F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F6B-4CFC-45AE-BE53-0F9B3EFA4471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545-5AB4-4662-AA07-FCB3CDA2F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F6B-4CFC-45AE-BE53-0F9B3EFA4471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545-5AB4-4662-AA07-FCB3CDA2F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F6B-4CFC-45AE-BE53-0F9B3EFA4471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545-5AB4-4662-AA07-FCB3CDA2F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F6B-4CFC-45AE-BE53-0F9B3EFA4471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545-5AB4-4662-AA07-FCB3CDA2F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F6B-4CFC-45AE-BE53-0F9B3EFA4471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545-5AB4-4662-AA07-FCB3CDA2F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F6B-4CFC-45AE-BE53-0F9B3EFA4471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545-5AB4-4662-AA07-FCB3CDA2F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F6B-4CFC-45AE-BE53-0F9B3EFA4471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545-5AB4-4662-AA07-FCB3CDA2F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8FF6B-4CFC-45AE-BE53-0F9B3EFA4471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1545-5AB4-4662-AA07-FCB3CDA2F1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2017-11-05T10:25:54Z</dcterms:created>
  <dcterms:modified xsi:type="dcterms:W3CDTF">2017-11-05T10:41:01Z</dcterms:modified>
</cp:coreProperties>
</file>