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8" r:id="rId9"/>
    <p:sldId id="264" r:id="rId10"/>
    <p:sldId id="270" r:id="rId11"/>
    <p:sldId id="265" r:id="rId12"/>
    <p:sldId id="269" r:id="rId13"/>
    <p:sldId id="266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8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3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2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4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7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1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0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4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2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9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1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lifejourney.club/evropa/russia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Тайга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Выполнили:</a:t>
            </a:r>
          </a:p>
          <a:p>
            <a:r>
              <a:rPr lang="ru-RU" dirty="0"/>
              <a:t>Яготин Владислав,</a:t>
            </a:r>
          </a:p>
          <a:p>
            <a:r>
              <a:rPr lang="ru-RU" dirty="0"/>
              <a:t>Булгарин Артём, ученики 6 класса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243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0"/>
            <a:ext cx="4932040" cy="243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9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F593D-EB43-42C9-ACA9-399F7F3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D44476-84C5-465B-9E4B-F87AE607AE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 bwMode="auto">
          <a:xfrm>
            <a:off x="-180528" y="0"/>
            <a:ext cx="9324528" cy="70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7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 ,милый дом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671"/>
            <a:ext cx="4792265" cy="31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64" y="1170583"/>
            <a:ext cx="4351736" cy="57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9937"/>
            <a:ext cx="479226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470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FEA70-7066-46DF-92F8-924EB391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Население тайги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7398A-E365-4D58-A695-AE648C55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 таёжной зоне современной России до прихода славянских племен проживали, в основном, </a:t>
            </a:r>
            <a:r>
              <a:rPr lang="ru-RU" dirty="0" err="1"/>
              <a:t>угрофинские</a:t>
            </a:r>
            <a:r>
              <a:rPr lang="ru-RU" dirty="0"/>
              <a:t> племена (в западной части) и народы алтайской группы (в центральной части и на восточных территориях). Среди </a:t>
            </a:r>
            <a:r>
              <a:rPr lang="ru-RU" dirty="0" err="1"/>
              <a:t>угрофинских</a:t>
            </a:r>
            <a:r>
              <a:rPr lang="ru-RU" dirty="0"/>
              <a:t> племен тайги следует упомянуть </a:t>
            </a:r>
            <a:r>
              <a:rPr lang="ru-RU" dirty="0" err="1"/>
              <a:t>хантов</a:t>
            </a:r>
            <a:r>
              <a:rPr lang="ru-RU" dirty="0"/>
              <a:t> и манси, которые занимались, в основном, охотой и оленеводством. На востоке жили и продолжают жить эвенки (раньше назывались тунгусами), а также якуты. На территории Карельского полуострова в таёжной зоне живут саамы, которых также можно встретить на территории Финляндии.</a:t>
            </a:r>
          </a:p>
        </p:txBody>
      </p:sp>
    </p:spTree>
    <p:extLst>
      <p:ext uri="{BB962C8B-B14F-4D97-AF65-F5344CB8AC3E}">
        <p14:creationId xmlns:p14="http://schemas.microsoft.com/office/powerpoint/2010/main" val="10142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F3E35-54EA-43CC-AFFB-8F21C7A84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44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Баргузинский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заповедник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21F5B5-6A92-4857-BC5C-DD4F645EF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3284984"/>
            <a:ext cx="8568952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/>
              <a:t>Основан в 1916 году. В настоящий момент это самый старый заповедник </a:t>
            </a:r>
            <a:r>
              <a:rPr lang="ru-RU" sz="11200" dirty="0">
                <a:hlinkClick r:id="rId2"/>
              </a:rPr>
              <a:t>России</a:t>
            </a:r>
            <a:r>
              <a:rPr lang="ru-RU" sz="11200" dirty="0"/>
              <a:t>. Размер территории 3,7 тыс. кв. км, находится в Забайкалье. Целью создания было охрана и обеспечение условий для воспроизведения популяции соболя. Кроме того, под охраной находятся:</a:t>
            </a:r>
          </a:p>
          <a:p>
            <a:r>
              <a:rPr lang="ru-RU" sz="11200" b="1" dirty="0"/>
              <a:t>Восемь видов растений</a:t>
            </a:r>
            <a:r>
              <a:rPr lang="ru-RU" sz="11200" dirty="0"/>
              <a:t>.</a:t>
            </a:r>
          </a:p>
          <a:p>
            <a:r>
              <a:rPr lang="ru-RU" sz="11200" b="1" dirty="0"/>
              <a:t>Один вид рыб</a:t>
            </a:r>
            <a:r>
              <a:rPr lang="ru-RU" sz="11200" dirty="0"/>
              <a:t> (сибирский осетр).</a:t>
            </a:r>
          </a:p>
          <a:p>
            <a:r>
              <a:rPr lang="ru-RU" sz="11200" b="1" dirty="0"/>
              <a:t>15 видов птиц</a:t>
            </a:r>
            <a:r>
              <a:rPr lang="ru-RU" sz="11200" dirty="0"/>
              <a:t>.</a:t>
            </a:r>
          </a:p>
          <a:p>
            <a:endParaRPr lang="ru-RU" dirty="0"/>
          </a:p>
        </p:txBody>
      </p:sp>
      <p:pic>
        <p:nvPicPr>
          <p:cNvPr id="4" name="Picture 4" descr="Государственный природный биосферный заповедник «Баргузинский» - старейший в России. ">
            <a:extLst>
              <a:ext uri="{FF2B5EF4-FFF2-40B4-BE49-F238E27FC236}">
                <a16:creationId xmlns:a16="http://schemas.microsoft.com/office/drawing/2014/main" id="{6245F2F6-F6D5-4BAF-AA5E-1BC5A5ED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132"/>
            <a:ext cx="4038600" cy="26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A427D-C10D-45AE-A2BA-182CE9AF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AC7BD3-2E1A-4992-A533-516CAD03EA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638"/>
            <a:ext cx="8229600" cy="77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B49AC172-9C06-497D-B860-D5484658E2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83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ЦЕЛЬ: узнать, что  такое тайга</a:t>
            </a:r>
          </a:p>
          <a:p>
            <a:r>
              <a:rPr lang="ru-RU" dirty="0"/>
              <a:t> ЗАДАЧИ: Познакомиться с климатом тайги</a:t>
            </a:r>
          </a:p>
          <a:p>
            <a:r>
              <a:rPr lang="ru-RU" dirty="0"/>
              <a:t>Узнать, какие растения там </a:t>
            </a:r>
          </a:p>
          <a:p>
            <a:pPr marL="0" indent="0">
              <a:buNone/>
            </a:pPr>
            <a:r>
              <a:rPr lang="ru-RU" dirty="0"/>
              <a:t>растут</a:t>
            </a:r>
          </a:p>
          <a:p>
            <a:r>
              <a:rPr lang="ru-RU" dirty="0"/>
              <a:t>Какие там обитают животные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80" y="116632"/>
            <a:ext cx="2051720" cy="20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61" y="4437111"/>
            <a:ext cx="4128939" cy="242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5015061" cy="240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1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ТАЙГА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Autofit/>
          </a:bodyPr>
          <a:lstStyle/>
          <a:p>
            <a:endParaRPr lang="ru-RU" sz="1400" dirty="0"/>
          </a:p>
          <a:p>
            <a:r>
              <a:rPr lang="ru-RU" sz="1400" dirty="0"/>
              <a:t>Тайга располагается в северной субарктической влажной географической зоне. Хвойные деревья составляют основу растительной жизни. Для этой зоны также характерны болота, которые покрывают материковую часть Канады и северную Сибирь.</a:t>
            </a:r>
          </a:p>
          <a:p>
            <a:endParaRPr lang="ru-RU" sz="1400" dirty="0"/>
          </a:p>
          <a:p>
            <a:r>
              <a:rPr lang="ru-RU" sz="1400" dirty="0"/>
              <a:t>Тайга — самая большая по площади ландшафтная зона России. Её ширина в Европейской части достигает 800 километров, а в Западной и Восточной Сибири — 2150 километров. Таёжные зоны России стали формироваться ещё до наступления ледников.</a:t>
            </a:r>
          </a:p>
          <a:p>
            <a:endParaRPr lang="ru-RU" sz="1400" dirty="0"/>
          </a:p>
          <a:p>
            <a:r>
              <a:rPr lang="ru-RU" sz="1400" dirty="0"/>
              <a:t>В Европе таёжные леса занимают практически весь Скандинавский полуостров и Финляндию. В России южная граница тайги начинается примерно на широте Санкт-Петербурга, тянется к верховьям Волги, севернее Москвы к Уралу, далее до Новосибирска, а затем до Хабаровска и Находки на Дальнем Востоке, где их сменяют смешанные леса. Вся Западная и Восточная Сибирь, большая часть Дальнего востока, горные массивы Урала, Алтая, Саян, Прибайкалья, Сихотэ-Алиня, Большого Хингана покрыты таёжными лесами.</a:t>
            </a:r>
          </a:p>
          <a:p>
            <a:endParaRPr lang="ru-RU" sz="1400" dirty="0"/>
          </a:p>
          <a:p>
            <a:r>
              <a:rPr lang="ru-RU" sz="1400" dirty="0"/>
              <a:t>Тайга делится (в направлении от юга на север) на три </a:t>
            </a:r>
            <a:r>
              <a:rPr lang="ru-RU" sz="1400" dirty="0" err="1"/>
              <a:t>подзоны</a:t>
            </a:r>
            <a:r>
              <a:rPr lang="ru-RU" sz="1400" dirty="0"/>
              <a:t> по характеру растительности: южную, среднюю и северную. В северной тайге доминируют низкорослые и разряженные ели и сосны, в средней тайге растут в основном ельники-черничники. Растительность южной тайги значительно более разнообразна.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460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КЛИМАТ  ТАЙГИ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Климат тайги формируется за счет холодного арктического воздуха. Отрицательные температуры держатся на протяжении шести-семи месяцев. Лето - дождливый, жаркий и непродолжительный сезон года в тайге.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" y="4520183"/>
            <a:ext cx="406717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26" y="4005064"/>
            <a:ext cx="5070573" cy="28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0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РАСТЕНИЯ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3789"/>
            <a:ext cx="4464496" cy="523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623788"/>
            <a:ext cx="4742680" cy="523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ЖИВОТНЫЕ В ТАЙГЕ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4"/>
            <a:ext cx="91440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06192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1598485"/>
            <a:ext cx="5184576" cy="242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00632"/>
            <a:ext cx="4067944" cy="23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80"/>
            <a:ext cx="500404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20" y="3977681"/>
            <a:ext cx="41490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5166828" cy="18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28" y="-170606"/>
            <a:ext cx="3977172" cy="188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0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ГЕОАФИЧЕСКОЕ ПОЛОЖЕНИЕ ТАЙГИ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Тайга простирается от запада Восточно-Европейской равнины вплоть до побережья Охотского и Японского морей. На западе она граничит с зоной широколиственных и смешанных лесов, а на юге Западной Сибири — с </a:t>
            </a:r>
            <a:r>
              <a:rPr lang="ru-RU" dirty="0" err="1"/>
              <a:t>лесостепями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6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476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Тайга</vt:lpstr>
      <vt:lpstr>Цели и задачи</vt:lpstr>
      <vt:lpstr>ЧТО ТАКОЕ ТАЙГА</vt:lpstr>
      <vt:lpstr>КЛИМАТ  ТАЙГИ</vt:lpstr>
      <vt:lpstr>РАСТЕНИЯ</vt:lpstr>
      <vt:lpstr>Презентация PowerPoint</vt:lpstr>
      <vt:lpstr>ЖИВОТНЫЕ В ТАЙГЕ</vt:lpstr>
      <vt:lpstr>Презентация PowerPoint</vt:lpstr>
      <vt:lpstr>ГЕОАФИЧЕСКОЕ ПОЛОЖЕНИЕ ТАЙГИ</vt:lpstr>
      <vt:lpstr>Презентация PowerPoint</vt:lpstr>
      <vt:lpstr>Дом ,милый дом</vt:lpstr>
      <vt:lpstr>Население тайги</vt:lpstr>
      <vt:lpstr>Презентация PowerPoint</vt:lpstr>
      <vt:lpstr>Баргузинский  заповедник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Тайга</dc:title>
  <dc:creator>User</dc:creator>
  <cp:lastModifiedBy>СВ</cp:lastModifiedBy>
  <cp:revision>18</cp:revision>
  <dcterms:created xsi:type="dcterms:W3CDTF">2021-04-15T03:15:07Z</dcterms:created>
  <dcterms:modified xsi:type="dcterms:W3CDTF">2021-05-21T18:11:29Z</dcterms:modified>
</cp:coreProperties>
</file>