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25" r:id="rId2"/>
  </p:sldMasterIdLst>
  <p:sldIdLst>
    <p:sldId id="273" r:id="rId3"/>
    <p:sldId id="275" r:id="rId4"/>
    <p:sldId id="276" r:id="rId5"/>
    <p:sldId id="281" r:id="rId6"/>
    <p:sldId id="277" r:id="rId7"/>
    <p:sldId id="279" r:id="rId8"/>
    <p:sldId id="278" r:id="rId9"/>
    <p:sldId id="282" r:id="rId10"/>
    <p:sldId id="280" r:id="rId11"/>
    <p:sldId id="28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bg-BG"/>
              <a:t>Щракнете за редакция стил подзагл. обр.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AB54F8-0C50-41EC-87F2-D31D2B8738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46C5C-8FE2-452D-8C05-F922F2D27358}" type="datetime1">
              <a:rPr lang="bg-BG"/>
              <a:pPr>
                <a:defRPr/>
              </a:pPr>
              <a:t>12.11.2021 г.</a:t>
            </a:fld>
            <a:endParaRPr lang="bg-BG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81C814-28F2-4A19-BE2F-6CF3C1D29B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М. Петрова, 105 СОУ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E6B249-C71B-4402-A89F-8EA81B613E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60586B-D0A3-4A13-AC2B-6D31FDFFA453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04167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14B0D9-522C-42B8-B1F0-61349A3CF5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31346-29B3-45E1-86F0-251EC7A21208}" type="datetime1">
              <a:rPr lang="bg-BG"/>
              <a:pPr>
                <a:defRPr/>
              </a:pPr>
              <a:t>12.11.2021 г.</a:t>
            </a:fld>
            <a:endParaRPr lang="bg-BG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609883-AA4B-4EFF-BB0B-6443DB1E03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М. Петрова, 105 СОУ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0CA3DA-0B08-4C10-8D02-F9B1A11F82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8E0C1-7516-4B16-A2CE-CA9917934ECC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27871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17F764-3E71-48E6-A8AA-0C14497F5D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E294A-C514-444F-A1BB-C0EAA7714127}" type="datetime1">
              <a:rPr lang="bg-BG"/>
              <a:pPr>
                <a:defRPr/>
              </a:pPr>
              <a:t>12.11.2021 г.</a:t>
            </a:fld>
            <a:endParaRPr lang="bg-BG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E96D71-64D6-419F-9D1F-B71361DA53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М. Петрова, 105 СОУ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FC47A9-DE5E-4C8B-8281-F6F47A9387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BDE0C5-1B35-4AE6-80F6-1155B1F24E1D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656686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лавие, диаграма и графична кол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графична колекция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bg-BG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CB4576-BCB6-431F-9CD0-BAFF3730BA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2847C-D140-4091-9ADE-D26FEC244B57}" type="datetime1">
              <a:rPr lang="bg-BG"/>
              <a:pPr>
                <a:defRPr/>
              </a:pPr>
              <a:t>12.11.2021 г.</a:t>
            </a:fld>
            <a:endParaRPr lang="bg-B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EB8F8C-9A4C-44CC-A1AC-F7B29B1E2C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М. Петрова, 105 СОУ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05709B-2E7A-437D-B67A-D312E66147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7E747-181C-4EC5-A2BF-6DAAF2D4D683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935461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лавие, текст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AA97D1-EF57-43BE-BD0E-1C8CBE9F24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54F6A-2CF6-4769-B7BD-916467299D35}" type="datetime1">
              <a:rPr lang="bg-BG"/>
              <a:pPr>
                <a:defRPr/>
              </a:pPr>
              <a:t>12.11.2021 г.</a:t>
            </a:fld>
            <a:endParaRPr lang="bg-B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CB2023-DA25-455F-802D-059213A4D1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М. Петрова, 105 СОУ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EC4E3B-439B-44E9-AEFF-AEA7651A8C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8C4A58-6210-4285-8371-FF82AB8C819B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352566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71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02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237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59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63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7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87967C-E968-4C78-AA1E-2F7329DC87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3F16C-7010-4CDD-BD5D-3618B1B93B17}" type="datetime1">
              <a:rPr lang="bg-BG"/>
              <a:pPr>
                <a:defRPr/>
              </a:pPr>
              <a:t>12.11.2021 г.</a:t>
            </a:fld>
            <a:endParaRPr lang="bg-BG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171C00-908A-45B9-93CE-2035B792C5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М. Петрова, 105 СОУ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C7FD39-5254-4654-BFC0-9C5CB11D33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880FF3-CBAF-4672-9CEE-8459E55F843E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587874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42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14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314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6B95DD-B44B-475E-BF5F-098A11CA72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AAF6F-F7E4-4774-AD49-CE33D799B8D9}" type="datetime1">
              <a:rPr lang="bg-BG"/>
              <a:pPr>
                <a:defRPr/>
              </a:pPr>
              <a:t>12.11.2021 г.</a:t>
            </a:fld>
            <a:endParaRPr lang="bg-BG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02A02E-6D04-438E-918C-B0C3B1DD2A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М. Петрова, 105 СОУ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323A5F-47FC-4C2E-9509-8C485B0D0B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1833C-8C87-4439-BD22-31DB0016F122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1176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4AD5AC-D455-4069-8A89-4CC5D8A163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A8D68-90CA-4CA3-AA87-360B70260B19}" type="datetime1">
              <a:rPr lang="bg-BG"/>
              <a:pPr>
                <a:defRPr/>
              </a:pPr>
              <a:t>12.11.2021 г.</a:t>
            </a:fld>
            <a:endParaRPr lang="bg-B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C66260-4C82-434D-9B22-FA1461B982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М. Петрова, 105 СОУ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79C79A-D20F-4030-8D7E-FA1272AF42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9281DB-15A2-493B-B7DF-5E2EB7815D0A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09233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63A9AD3-F5C5-4219-86AF-DC8E9BD3D1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D1594-0D28-4E24-B8EF-66FBD20B7D0A}" type="datetime1">
              <a:rPr lang="bg-BG"/>
              <a:pPr>
                <a:defRPr/>
              </a:pPr>
              <a:t>12.11.2021 г.</a:t>
            </a:fld>
            <a:endParaRPr lang="bg-BG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238CE9A-4BFB-4574-AC82-12ABCBE3C8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М. Петрова, 105 СОУ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610F1BA-8D41-46EB-A549-928A4AD9EA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05F35-D7D9-45CD-9B54-D56E08434C70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32414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28E1E4E-F88D-4DD2-98AF-5597F899B8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DD78E-0E79-45FB-BAE7-F32BC0EF18FB}" type="datetime1">
              <a:rPr lang="bg-BG"/>
              <a:pPr>
                <a:defRPr/>
              </a:pPr>
              <a:t>12.11.2021 г.</a:t>
            </a:fld>
            <a:endParaRPr lang="bg-BG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46AF72E-3D75-4833-8BC3-D53B7E385A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М. Петрова, 105 СОУ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46468C4-42E6-4747-8BC3-16A640884B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808F8E-3214-4B68-9672-BEC543362AFB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77577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F8C810D-60D9-4C61-BF4E-C81F4E9FB2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30DCB-24B7-4BD2-A5FA-75BAECEF5F2E}" type="datetime1">
              <a:rPr lang="bg-BG"/>
              <a:pPr>
                <a:defRPr/>
              </a:pPr>
              <a:t>12.11.2021 г.</a:t>
            </a:fld>
            <a:endParaRPr lang="bg-BG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4E2FB80-61BE-441F-9D1C-338178B41B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М. Петрова, 105 СОУ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88BE276-EA50-42C3-9137-CDA4090741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4B2EC-180C-48CA-8423-9576CC69282A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59999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C20141-C55A-488D-AF48-7199E20810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EA2D1-3BF5-45AA-A10C-3893BF4093D6}" type="datetime1">
              <a:rPr lang="bg-BG"/>
              <a:pPr>
                <a:defRPr/>
              </a:pPr>
              <a:t>12.11.2021 г.</a:t>
            </a:fld>
            <a:endParaRPr lang="bg-B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65E01B-6149-446E-8E75-BA66FABA70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М. Петрова, 105 СОУ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425129-ECCA-4591-BA55-78A1FF8C2C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90ADDC-ECCA-4BD8-9C9B-058AD828D95B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061540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52A5C4-EA8D-4BF4-B61A-926651FF52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58AB9-93DA-4EBC-81CD-42B92A0CF46E}" type="datetime1">
              <a:rPr lang="bg-BG"/>
              <a:pPr>
                <a:defRPr/>
              </a:pPr>
              <a:t>12.11.2021 г.</a:t>
            </a:fld>
            <a:endParaRPr lang="bg-B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3EF3BB-711E-4C00-A556-E09216DD4A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М. Петрова, 105 СОУ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7C3678-13A1-4206-A4C9-3707D7984C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4AB5F-F64C-45B8-B106-545A135B1F10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16938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70D3F5C-C396-46A3-AC33-C985722E12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CC3A69B-E721-4A68-83DD-D8039F7FF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/>
              <a:t>Click to edit Master text styles</a:t>
            </a:r>
          </a:p>
          <a:p>
            <a:pPr lvl="1"/>
            <a:r>
              <a:rPr lang="bg-BG" altLang="bg-BG"/>
              <a:t>Second level</a:t>
            </a:r>
          </a:p>
          <a:p>
            <a:pPr lvl="2"/>
            <a:r>
              <a:rPr lang="bg-BG" altLang="bg-BG"/>
              <a:t>Third level</a:t>
            </a:r>
          </a:p>
          <a:p>
            <a:pPr lvl="3"/>
            <a:r>
              <a:rPr lang="bg-BG" altLang="bg-BG"/>
              <a:t>Fourth level</a:t>
            </a:r>
          </a:p>
          <a:p>
            <a:pPr lvl="4"/>
            <a:r>
              <a:rPr lang="bg-BG" altLang="bg-BG"/>
              <a:t>Fifth level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9D454C8F-95E0-431C-9F0D-74E9EE813D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A1875E44-21E5-4781-98AA-1EBCB4E5ACD3}" type="datetime1">
              <a:rPr lang="bg-BG"/>
              <a:pPr>
                <a:defRPr/>
              </a:pPr>
              <a:t>12.11.2021 г.</a:t>
            </a:fld>
            <a:endParaRPr lang="bg-BG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02921A00-1452-41C9-AF9A-687B5692D5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bg-BG"/>
              <a:t>М. Петрова, 105 СОУ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2B275865-28D3-474A-BCEB-45243D1748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3DD7E6-8527-45BE-B853-186F2C04F45D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34342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1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8" name="Rectangle 14">
            <a:extLst>
              <a:ext uri="{FF2B5EF4-FFF2-40B4-BE49-F238E27FC236}">
                <a16:creationId xmlns:a16="http://schemas.microsoft.com/office/drawing/2014/main" id="{F17ABDAB-D594-4CF2-94B7-F9C35C051C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2631" y="632698"/>
            <a:ext cx="9015369" cy="2160588"/>
          </a:xfrm>
        </p:spPr>
        <p:txBody>
          <a:bodyPr/>
          <a:lstStyle/>
          <a:p>
            <a:pPr eaLnBrk="1" hangingPunct="1">
              <a:defRPr/>
            </a:pPr>
            <a:r>
              <a:rPr lang="bg-BG" sz="8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Урок </a:t>
            </a:r>
            <a:r>
              <a:rPr lang="bg-BG" sz="88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начинается</a:t>
            </a:r>
            <a:r>
              <a:rPr lang="bg-BG" sz="8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…</a:t>
            </a:r>
          </a:p>
        </p:txBody>
      </p:sp>
      <p:sp>
        <p:nvSpPr>
          <p:cNvPr id="2" name="Контейнер за онлайн изображение 1">
            <a:extLst>
              <a:ext uri="{FF2B5EF4-FFF2-40B4-BE49-F238E27FC236}">
                <a16:creationId xmlns:a16="http://schemas.microsoft.com/office/drawing/2014/main" id="{949A169C-F046-455A-966E-6D73F49E87FA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03529552-5F24-4F2A-ABF9-E0B62232D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905" y="3181801"/>
            <a:ext cx="6263377" cy="3131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49726CC4-4F90-4E98-84A5-24423EFDC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19" y="258417"/>
            <a:ext cx="4512638" cy="6243406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74DA0709-BDEE-4C28-B217-887C23E53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556" y="551195"/>
            <a:ext cx="5038725" cy="2828925"/>
          </a:xfrm>
          <a:prstGeom prst="rect">
            <a:avLst/>
          </a:prstGeom>
        </p:spPr>
      </p:pic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F2898741-58B9-4D27-BD77-7ED1866B79E4}"/>
              </a:ext>
            </a:extLst>
          </p:cNvPr>
          <p:cNvSpPr txBox="1"/>
          <p:nvPr/>
        </p:nvSpPr>
        <p:spPr>
          <a:xfrm>
            <a:off x="2525086" y="1065402"/>
            <a:ext cx="1208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err="1"/>
              <a:t>возьм</a:t>
            </a:r>
            <a:r>
              <a:rPr lang="bg-BG" sz="1200" dirty="0" err="1">
                <a:latin typeface="Comic Sans MS" panose="030F0702030302020204" pitchFamily="66" charset="0"/>
              </a:rPr>
              <a:t>Ё</a:t>
            </a:r>
            <a:r>
              <a:rPr lang="bg-BG" dirty="0" err="1"/>
              <a:t>шь</a:t>
            </a:r>
            <a:endParaRPr lang="bg-BG" dirty="0"/>
          </a:p>
        </p:txBody>
      </p:sp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2C82E59B-7D36-4FD5-937B-7B6AC24E258D}"/>
              </a:ext>
            </a:extLst>
          </p:cNvPr>
          <p:cNvSpPr txBox="1"/>
          <p:nvPr/>
        </p:nvSpPr>
        <p:spPr>
          <a:xfrm>
            <a:off x="1627464" y="3429000"/>
            <a:ext cx="1208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err="1">
                <a:latin typeface="Comic Sans MS" panose="030F0702030302020204" pitchFamily="66" charset="0"/>
              </a:rPr>
              <a:t>пообедаем</a:t>
            </a:r>
            <a:endParaRPr lang="bg-BG" sz="1400" dirty="0">
              <a:latin typeface="Comic Sans MS" panose="030F0702030302020204" pitchFamily="66" charset="0"/>
            </a:endParaRP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E7E120AE-8B19-4F1F-BECD-E7E4DAE74D87}"/>
              </a:ext>
            </a:extLst>
          </p:cNvPr>
          <p:cNvSpPr txBox="1"/>
          <p:nvPr/>
        </p:nvSpPr>
        <p:spPr>
          <a:xfrm>
            <a:off x="8380602" y="551195"/>
            <a:ext cx="111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err="1"/>
              <a:t>возьмЁм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39510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3FE6F10-B3AD-4403-94CA-F51155286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64D6A39-A4F7-4B00-9F42-3BC67177D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3553ADF-88A1-4645-B819-890CA3DF7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5D0D97D-7911-4A25-88E2-4D81FD4A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6C44BD8-3BAF-4AE8-B063-536F3E53B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138" y="857675"/>
            <a:ext cx="3113366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bg-BG" sz="5400" b="1" cap="all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Где </a:t>
            </a:r>
            <a:r>
              <a:rPr lang="bg-BG" sz="5400" b="1" cap="all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мы</a:t>
            </a:r>
            <a:r>
              <a:rPr lang="bg-BG" sz="5400" b="1" cap="all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bg-BG" sz="5400" b="1" cap="all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будем</a:t>
            </a:r>
            <a:r>
              <a:rPr lang="bg-BG" sz="5400" b="1" cap="all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bg-BG" sz="5400" b="1" cap="all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есть</a:t>
            </a:r>
            <a:r>
              <a:rPr lang="bg-BG" sz="5400" b="1" cap="all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  <a:endParaRPr lang="en-US" sz="5400" b="1" cap="all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0C0CBA3D-C69F-4407-83CD-A7D045E6CE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61" b="9307"/>
          <a:stretch/>
        </p:blipFill>
        <p:spPr>
          <a:xfrm>
            <a:off x="872064" y="857675"/>
            <a:ext cx="6045576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67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E43651D5-8F7A-4B8C-8F34-36FB6091D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74" y="280169"/>
            <a:ext cx="9074219" cy="4987570"/>
          </a:xfrm>
          <a:prstGeom prst="rect">
            <a:avLst/>
          </a:prstGeom>
        </p:spPr>
      </p:pic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8B8FADCB-D6EA-4D70-9EA1-7448C6F3AEA3}"/>
              </a:ext>
            </a:extLst>
          </p:cNvPr>
          <p:cNvSpPr txBox="1"/>
          <p:nvPr/>
        </p:nvSpPr>
        <p:spPr>
          <a:xfrm>
            <a:off x="9173816" y="526774"/>
            <a:ext cx="2721209" cy="4801314"/>
          </a:xfrm>
          <a:custGeom>
            <a:avLst/>
            <a:gdLst>
              <a:gd name="connsiteX0" fmla="*/ 0 w 2721209"/>
              <a:gd name="connsiteY0" fmla="*/ 0 h 4801314"/>
              <a:gd name="connsiteX1" fmla="*/ 462606 w 2721209"/>
              <a:gd name="connsiteY1" fmla="*/ 0 h 4801314"/>
              <a:gd name="connsiteX2" fmla="*/ 1006847 w 2721209"/>
              <a:gd name="connsiteY2" fmla="*/ 0 h 4801314"/>
              <a:gd name="connsiteX3" fmla="*/ 1551089 w 2721209"/>
              <a:gd name="connsiteY3" fmla="*/ 0 h 4801314"/>
              <a:gd name="connsiteX4" fmla="*/ 2013695 w 2721209"/>
              <a:gd name="connsiteY4" fmla="*/ 0 h 4801314"/>
              <a:gd name="connsiteX5" fmla="*/ 2721209 w 2721209"/>
              <a:gd name="connsiteY5" fmla="*/ 0 h 4801314"/>
              <a:gd name="connsiteX6" fmla="*/ 2721209 w 2721209"/>
              <a:gd name="connsiteY6" fmla="*/ 533479 h 4801314"/>
              <a:gd name="connsiteX7" fmla="*/ 2721209 w 2721209"/>
              <a:gd name="connsiteY7" fmla="*/ 970932 h 4801314"/>
              <a:gd name="connsiteX8" fmla="*/ 2721209 w 2721209"/>
              <a:gd name="connsiteY8" fmla="*/ 1600438 h 4801314"/>
              <a:gd name="connsiteX9" fmla="*/ 2721209 w 2721209"/>
              <a:gd name="connsiteY9" fmla="*/ 2181930 h 4801314"/>
              <a:gd name="connsiteX10" fmla="*/ 2721209 w 2721209"/>
              <a:gd name="connsiteY10" fmla="*/ 2763423 h 4801314"/>
              <a:gd name="connsiteX11" fmla="*/ 2721209 w 2721209"/>
              <a:gd name="connsiteY11" fmla="*/ 3344915 h 4801314"/>
              <a:gd name="connsiteX12" fmla="*/ 2721209 w 2721209"/>
              <a:gd name="connsiteY12" fmla="*/ 3926408 h 4801314"/>
              <a:gd name="connsiteX13" fmla="*/ 2721209 w 2721209"/>
              <a:gd name="connsiteY13" fmla="*/ 4801314 h 4801314"/>
              <a:gd name="connsiteX14" fmla="*/ 2149755 w 2721209"/>
              <a:gd name="connsiteY14" fmla="*/ 4801314 h 4801314"/>
              <a:gd name="connsiteX15" fmla="*/ 1632725 w 2721209"/>
              <a:gd name="connsiteY15" fmla="*/ 4801314 h 4801314"/>
              <a:gd name="connsiteX16" fmla="*/ 1170120 w 2721209"/>
              <a:gd name="connsiteY16" fmla="*/ 4801314 h 4801314"/>
              <a:gd name="connsiteX17" fmla="*/ 625878 w 2721209"/>
              <a:gd name="connsiteY17" fmla="*/ 4801314 h 4801314"/>
              <a:gd name="connsiteX18" fmla="*/ 0 w 2721209"/>
              <a:gd name="connsiteY18" fmla="*/ 4801314 h 4801314"/>
              <a:gd name="connsiteX19" fmla="*/ 0 w 2721209"/>
              <a:gd name="connsiteY19" fmla="*/ 4411874 h 4801314"/>
              <a:gd name="connsiteX20" fmla="*/ 0 w 2721209"/>
              <a:gd name="connsiteY20" fmla="*/ 3974421 h 4801314"/>
              <a:gd name="connsiteX21" fmla="*/ 0 w 2721209"/>
              <a:gd name="connsiteY21" fmla="*/ 3344915 h 4801314"/>
              <a:gd name="connsiteX22" fmla="*/ 0 w 2721209"/>
              <a:gd name="connsiteY22" fmla="*/ 2763423 h 4801314"/>
              <a:gd name="connsiteX23" fmla="*/ 0 w 2721209"/>
              <a:gd name="connsiteY23" fmla="*/ 2373983 h 4801314"/>
              <a:gd name="connsiteX24" fmla="*/ 0 w 2721209"/>
              <a:gd name="connsiteY24" fmla="*/ 1792491 h 4801314"/>
              <a:gd name="connsiteX25" fmla="*/ 0 w 2721209"/>
              <a:gd name="connsiteY25" fmla="*/ 1403051 h 4801314"/>
              <a:gd name="connsiteX26" fmla="*/ 0 w 2721209"/>
              <a:gd name="connsiteY26" fmla="*/ 965598 h 4801314"/>
              <a:gd name="connsiteX27" fmla="*/ 0 w 2721209"/>
              <a:gd name="connsiteY27" fmla="*/ 480131 h 4801314"/>
              <a:gd name="connsiteX28" fmla="*/ 0 w 2721209"/>
              <a:gd name="connsiteY28" fmla="*/ 0 h 480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21209" h="4801314" extrusionOk="0">
                <a:moveTo>
                  <a:pt x="0" y="0"/>
                </a:moveTo>
                <a:cubicBezTo>
                  <a:pt x="223717" y="-46618"/>
                  <a:pt x="269483" y="17862"/>
                  <a:pt x="462606" y="0"/>
                </a:cubicBezTo>
                <a:cubicBezTo>
                  <a:pt x="655729" y="-17862"/>
                  <a:pt x="737356" y="20208"/>
                  <a:pt x="1006847" y="0"/>
                </a:cubicBezTo>
                <a:cubicBezTo>
                  <a:pt x="1276338" y="-20208"/>
                  <a:pt x="1421503" y="48794"/>
                  <a:pt x="1551089" y="0"/>
                </a:cubicBezTo>
                <a:cubicBezTo>
                  <a:pt x="1680675" y="-48794"/>
                  <a:pt x="1841092" y="42303"/>
                  <a:pt x="2013695" y="0"/>
                </a:cubicBezTo>
                <a:cubicBezTo>
                  <a:pt x="2186298" y="-42303"/>
                  <a:pt x="2370268" y="64848"/>
                  <a:pt x="2721209" y="0"/>
                </a:cubicBezTo>
                <a:cubicBezTo>
                  <a:pt x="2763971" y="142716"/>
                  <a:pt x="2690210" y="419572"/>
                  <a:pt x="2721209" y="533479"/>
                </a:cubicBezTo>
                <a:cubicBezTo>
                  <a:pt x="2752208" y="647386"/>
                  <a:pt x="2697062" y="764534"/>
                  <a:pt x="2721209" y="970932"/>
                </a:cubicBezTo>
                <a:cubicBezTo>
                  <a:pt x="2745356" y="1177330"/>
                  <a:pt x="2666042" y="1411954"/>
                  <a:pt x="2721209" y="1600438"/>
                </a:cubicBezTo>
                <a:cubicBezTo>
                  <a:pt x="2776376" y="1788922"/>
                  <a:pt x="2660798" y="2008203"/>
                  <a:pt x="2721209" y="2181930"/>
                </a:cubicBezTo>
                <a:cubicBezTo>
                  <a:pt x="2781620" y="2355657"/>
                  <a:pt x="2664400" y="2607070"/>
                  <a:pt x="2721209" y="2763423"/>
                </a:cubicBezTo>
                <a:cubicBezTo>
                  <a:pt x="2778018" y="2919776"/>
                  <a:pt x="2714673" y="3108506"/>
                  <a:pt x="2721209" y="3344915"/>
                </a:cubicBezTo>
                <a:cubicBezTo>
                  <a:pt x="2727745" y="3581324"/>
                  <a:pt x="2658895" y="3771187"/>
                  <a:pt x="2721209" y="3926408"/>
                </a:cubicBezTo>
                <a:cubicBezTo>
                  <a:pt x="2783523" y="4081629"/>
                  <a:pt x="2621389" y="4429177"/>
                  <a:pt x="2721209" y="4801314"/>
                </a:cubicBezTo>
                <a:cubicBezTo>
                  <a:pt x="2583788" y="4869371"/>
                  <a:pt x="2282042" y="4766089"/>
                  <a:pt x="2149755" y="4801314"/>
                </a:cubicBezTo>
                <a:cubicBezTo>
                  <a:pt x="2017468" y="4836539"/>
                  <a:pt x="1795006" y="4766608"/>
                  <a:pt x="1632725" y="4801314"/>
                </a:cubicBezTo>
                <a:cubicBezTo>
                  <a:pt x="1470444" y="4836020"/>
                  <a:pt x="1302887" y="4762216"/>
                  <a:pt x="1170120" y="4801314"/>
                </a:cubicBezTo>
                <a:cubicBezTo>
                  <a:pt x="1037353" y="4840412"/>
                  <a:pt x="760073" y="4739534"/>
                  <a:pt x="625878" y="4801314"/>
                </a:cubicBezTo>
                <a:cubicBezTo>
                  <a:pt x="491683" y="4863094"/>
                  <a:pt x="292813" y="4747013"/>
                  <a:pt x="0" y="4801314"/>
                </a:cubicBezTo>
                <a:cubicBezTo>
                  <a:pt x="-12141" y="4626470"/>
                  <a:pt x="31801" y="4603970"/>
                  <a:pt x="0" y="4411874"/>
                </a:cubicBezTo>
                <a:cubicBezTo>
                  <a:pt x="-31801" y="4219778"/>
                  <a:pt x="7756" y="4145956"/>
                  <a:pt x="0" y="3974421"/>
                </a:cubicBezTo>
                <a:cubicBezTo>
                  <a:pt x="-7756" y="3802886"/>
                  <a:pt x="66232" y="3482752"/>
                  <a:pt x="0" y="3344915"/>
                </a:cubicBezTo>
                <a:cubicBezTo>
                  <a:pt x="-66232" y="3207078"/>
                  <a:pt x="12283" y="2883276"/>
                  <a:pt x="0" y="2763423"/>
                </a:cubicBezTo>
                <a:cubicBezTo>
                  <a:pt x="-12283" y="2643570"/>
                  <a:pt x="3700" y="2521467"/>
                  <a:pt x="0" y="2373983"/>
                </a:cubicBezTo>
                <a:cubicBezTo>
                  <a:pt x="-3700" y="2226499"/>
                  <a:pt x="54027" y="1939108"/>
                  <a:pt x="0" y="1792491"/>
                </a:cubicBezTo>
                <a:cubicBezTo>
                  <a:pt x="-54027" y="1645874"/>
                  <a:pt x="38892" y="1594370"/>
                  <a:pt x="0" y="1403051"/>
                </a:cubicBezTo>
                <a:cubicBezTo>
                  <a:pt x="-38892" y="1211732"/>
                  <a:pt x="16032" y="1151381"/>
                  <a:pt x="0" y="965598"/>
                </a:cubicBezTo>
                <a:cubicBezTo>
                  <a:pt x="-16032" y="779815"/>
                  <a:pt x="50758" y="607070"/>
                  <a:pt x="0" y="480131"/>
                </a:cubicBezTo>
                <a:cubicBezTo>
                  <a:pt x="-50758" y="353192"/>
                  <a:pt x="19327" y="120169"/>
                  <a:pt x="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89585522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rgbClr val="FF0000"/>
                </a:solidFill>
                <a:latin typeface="Comic Sans MS" panose="030F0702030302020204" pitchFamily="66" charset="0"/>
              </a:rPr>
              <a:t>Слова </a:t>
            </a:r>
            <a:r>
              <a:rPr lang="bg-B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для</a:t>
            </a:r>
            <a:r>
              <a:rPr lang="bg-BG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bg-B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справок</a:t>
            </a:r>
            <a:r>
              <a:rPr lang="bg-BG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bg-BG" dirty="0" err="1">
                <a:latin typeface="Comic Sans MS" panose="030F0702030302020204" pitchFamily="66" charset="0"/>
              </a:rPr>
              <a:t>За́втрак</a:t>
            </a:r>
            <a:r>
              <a:rPr lang="bg-BG" dirty="0">
                <a:latin typeface="Comic Sans MS" panose="030F0702030302020204" pitchFamily="66" charset="0"/>
              </a:rPr>
              <a:t> – закуска</a:t>
            </a:r>
          </a:p>
          <a:p>
            <a:r>
              <a:rPr lang="bg-BG" dirty="0">
                <a:latin typeface="Comic Sans MS" panose="030F0702030302020204" pitchFamily="66" charset="0"/>
              </a:rPr>
              <a:t>Обед</a:t>
            </a:r>
          </a:p>
          <a:p>
            <a:r>
              <a:rPr lang="bg-BG" dirty="0" err="1">
                <a:latin typeface="Comic Sans MS" panose="030F0702030302020204" pitchFamily="66" charset="0"/>
              </a:rPr>
              <a:t>У́жин</a:t>
            </a:r>
            <a:r>
              <a:rPr lang="bg-BG" dirty="0">
                <a:latin typeface="Comic Sans MS" panose="030F0702030302020204" pitchFamily="66" charset="0"/>
              </a:rPr>
              <a:t> – вечеря</a:t>
            </a:r>
          </a:p>
          <a:p>
            <a:r>
              <a:rPr lang="bg-BG" dirty="0" err="1">
                <a:latin typeface="Comic Sans MS" panose="030F0702030302020204" pitchFamily="66" charset="0"/>
              </a:rPr>
              <a:t>Лучше</a:t>
            </a:r>
            <a:r>
              <a:rPr lang="bg-BG" dirty="0">
                <a:latin typeface="Comic Sans MS" panose="030F0702030302020204" pitchFamily="66" charset="0"/>
              </a:rPr>
              <a:t> </a:t>
            </a:r>
            <a:r>
              <a:rPr lang="bg-BG" dirty="0" err="1">
                <a:latin typeface="Comic Sans MS" panose="030F0702030302020204" pitchFamily="66" charset="0"/>
              </a:rPr>
              <a:t>съесть</a:t>
            </a:r>
            <a:r>
              <a:rPr lang="bg-BG" dirty="0">
                <a:latin typeface="Comic Sans MS" panose="030F0702030302020204" pitchFamily="66" charset="0"/>
              </a:rPr>
              <a:t> – по-добре да изям</a:t>
            </a:r>
          </a:p>
          <a:p>
            <a:r>
              <a:rPr lang="bg-BG" dirty="0" err="1">
                <a:latin typeface="Comic Sans MS" panose="030F0702030302020204" pitchFamily="66" charset="0"/>
              </a:rPr>
              <a:t>Фи́рменное</a:t>
            </a:r>
            <a:r>
              <a:rPr lang="bg-BG" dirty="0">
                <a:latin typeface="Comic Sans MS" panose="030F0702030302020204" pitchFamily="66" charset="0"/>
              </a:rPr>
              <a:t> блюдо – специалитет на заведението</a:t>
            </a:r>
          </a:p>
          <a:p>
            <a:r>
              <a:rPr lang="bg-BG" dirty="0" err="1">
                <a:latin typeface="Comic Sans MS" panose="030F0702030302020204" pitchFamily="66" charset="0"/>
              </a:rPr>
              <a:t>Блю́до</a:t>
            </a:r>
            <a:r>
              <a:rPr lang="bg-BG" dirty="0">
                <a:latin typeface="Comic Sans MS" panose="030F0702030302020204" pitchFamily="66" charset="0"/>
              </a:rPr>
              <a:t> – ястие</a:t>
            </a:r>
          </a:p>
          <a:p>
            <a:r>
              <a:rPr lang="bg-BG" dirty="0" err="1">
                <a:latin typeface="Comic Sans MS" panose="030F0702030302020204" pitchFamily="66" charset="0"/>
              </a:rPr>
              <a:t>Классный</a:t>
            </a:r>
            <a:r>
              <a:rPr lang="bg-BG" dirty="0">
                <a:latin typeface="Comic Sans MS" panose="030F0702030302020204" pitchFamily="66" charset="0"/>
              </a:rPr>
              <a:t> – много добър, отличен</a:t>
            </a:r>
          </a:p>
          <a:p>
            <a:r>
              <a:rPr lang="bg-BG" dirty="0" err="1">
                <a:latin typeface="Comic Sans MS" panose="030F0702030302020204" pitchFamily="66" charset="0"/>
              </a:rPr>
              <a:t>Конди́тер</a:t>
            </a:r>
            <a:r>
              <a:rPr lang="bg-BG" dirty="0">
                <a:latin typeface="Comic Sans MS" panose="030F0702030302020204" pitchFamily="66" charset="0"/>
              </a:rPr>
              <a:t> – сладкар </a:t>
            </a:r>
          </a:p>
          <a:p>
            <a:r>
              <a:rPr lang="bg-BG" dirty="0" err="1">
                <a:latin typeface="Comic Sans MS" panose="030F0702030302020204" pitchFamily="66" charset="0"/>
              </a:rPr>
              <a:t>Пальчики</a:t>
            </a:r>
            <a:r>
              <a:rPr lang="bg-BG" dirty="0">
                <a:latin typeface="Comic Sans MS" panose="030F0702030302020204" pitchFamily="66" charset="0"/>
              </a:rPr>
              <a:t> оближеш – ще си оближеш пръстите </a:t>
            </a:r>
          </a:p>
          <a:p>
            <a:endParaRPr lang="bg-B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974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E6BCE8EB-AC4E-42D9-A005-F0E7F2264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3BE9DD96-7E00-42A6-B4DA-084DD6ACF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2D10DBDE-49E8-4E3B-84ED-A84A95E95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8" y="2106714"/>
            <a:ext cx="3685816" cy="2644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245A9E16-C3FA-4AFD-9CD3-FD424FE82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280" y="1156447"/>
            <a:ext cx="0" cy="4428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2D3AE99D-5C93-4812-8BDC-1C1AB0FB4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150" y="2211417"/>
            <a:ext cx="6626304" cy="266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1899A71C-CE8B-4AC9-A994-F3EC0066E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811" y="289652"/>
            <a:ext cx="7793372" cy="6156763"/>
          </a:xfrm>
          <a:prstGeom prst="rect">
            <a:avLst/>
          </a:prstGeom>
        </p:spPr>
      </p:pic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02DEDF90-A87F-4A7C-8428-4B413535BC40}"/>
              </a:ext>
            </a:extLst>
          </p:cNvPr>
          <p:cNvSpPr txBox="1"/>
          <p:nvPr/>
        </p:nvSpPr>
        <p:spPr>
          <a:xfrm>
            <a:off x="684424" y="556591"/>
            <a:ext cx="197487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g-BG" dirty="0" err="1">
                <a:latin typeface="Comic Sans MS" panose="030F0702030302020204" pitchFamily="66" charset="0"/>
              </a:rPr>
              <a:t>Русская</a:t>
            </a:r>
            <a:r>
              <a:rPr lang="bg-BG" dirty="0">
                <a:latin typeface="Comic Sans MS" panose="030F0702030302020204" pitchFamily="66" charset="0"/>
              </a:rPr>
              <a:t> кухня </a:t>
            </a:r>
          </a:p>
        </p:txBody>
      </p:sp>
    </p:spTree>
    <p:extLst>
      <p:ext uri="{BB962C8B-B14F-4D97-AF65-F5344CB8AC3E}">
        <p14:creationId xmlns:p14="http://schemas.microsoft.com/office/powerpoint/2010/main" val="2141669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F59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CC043D84-BD70-41C3-A46A-5B11E693D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612" y="643467"/>
            <a:ext cx="3356818" cy="247565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F59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A5321DC2-4C7A-4E36-9120-4A13F71D2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22" y="3748194"/>
            <a:ext cx="3714199" cy="247163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62E83CD0-D9E5-48D9-BD53-98543CCE6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5548" y="650497"/>
            <a:ext cx="522798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1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1DD327CD-10FE-4846-AA13-458A645A2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91" y="238125"/>
            <a:ext cx="8810625" cy="3190875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C5DD603E-6EE7-46ED-B0C5-47D4DC0E3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184" y="3271630"/>
            <a:ext cx="9115425" cy="3276600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30317C6D-D92B-4A09-896A-965132C6D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3391" y="443740"/>
            <a:ext cx="2409825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015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2E854D0D-3794-4B0B-BB73-3CA8532F8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61" y="258418"/>
            <a:ext cx="6190930" cy="5476460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53FFF282-F191-490F-BF2F-5FDC1ED13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999" y="4477578"/>
            <a:ext cx="5372100" cy="1257300"/>
          </a:xfrm>
          <a:prstGeom prst="rect">
            <a:avLst/>
          </a:prstGeom>
        </p:spPr>
      </p:pic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5FCD610B-8E9E-4CFD-8494-B5FF57440664}"/>
              </a:ext>
            </a:extLst>
          </p:cNvPr>
          <p:cNvSpPr txBox="1"/>
          <p:nvPr/>
        </p:nvSpPr>
        <p:spPr>
          <a:xfrm>
            <a:off x="7155809" y="587229"/>
            <a:ext cx="4471332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Comic Sans MS" panose="030F0702030302020204" pitchFamily="66" charset="0"/>
              </a:rPr>
              <a:t>Давай + глагол в 1л.ед.ч./// или 1 л. </a:t>
            </a:r>
            <a:r>
              <a:rPr lang="bg-BG" sz="2400" dirty="0" err="1">
                <a:latin typeface="Comic Sans MS" panose="030F0702030302020204" pitchFamily="66" charset="0"/>
              </a:rPr>
              <a:t>мн.ч.</a:t>
            </a:r>
            <a:endParaRPr lang="bg-BG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54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6DD0E4BF-5EA2-43A2-BEBB-958B5DE5A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72" y="870288"/>
            <a:ext cx="11081175" cy="5125043"/>
          </a:xfrm>
          <a:prstGeom prst="rect">
            <a:avLst/>
          </a:prstGeom>
        </p:spPr>
      </p:pic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02778686-26DE-4BCC-923A-B2FD96C1C686}"/>
              </a:ext>
            </a:extLst>
          </p:cNvPr>
          <p:cNvSpPr txBox="1"/>
          <p:nvPr/>
        </p:nvSpPr>
        <p:spPr>
          <a:xfrm>
            <a:off x="2390862" y="1761688"/>
            <a:ext cx="206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err="1"/>
              <a:t>поза́втракаем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66755990"/>
      </p:ext>
    </p:extLst>
  </p:cSld>
  <p:clrMapOvr>
    <a:masterClrMapping/>
  </p:clrMapOvr>
</p:sld>
</file>

<file path=ppt/theme/theme1.xml><?xml version="1.0" encoding="utf-8"?>
<a:theme xmlns:a="http://schemas.openxmlformats.org/drawingml/2006/main" name="blue notebook">
  <a:themeElements>
    <a:clrScheme name="blue noteboo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ue notebook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noteboo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noteboo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noteboo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noteboo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noteboo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noteboo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noteboo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noteboo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noteboo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noteboo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noteboo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noteboo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База">
  <a:themeElements>
    <a:clrScheme name="База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а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а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База</Template>
  <TotalTime>47</TotalTime>
  <Words>74</Words>
  <Application>Microsoft Office PowerPoint</Application>
  <PresentationFormat>Широк екран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Заглавия на слайдовете</vt:lpstr>
      </vt:variant>
      <vt:variant>
        <vt:i4>10</vt:i4>
      </vt:variant>
    </vt:vector>
  </HeadingPairs>
  <TitlesOfParts>
    <vt:vector size="15" baseType="lpstr">
      <vt:lpstr>Arial</vt:lpstr>
      <vt:lpstr>Comic Sans MS</vt:lpstr>
      <vt:lpstr>Corbel</vt:lpstr>
      <vt:lpstr>blue notebook</vt:lpstr>
      <vt:lpstr>База</vt:lpstr>
      <vt:lpstr>Урок начинается …</vt:lpstr>
      <vt:lpstr>Где мы будем есть?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Существительные во множественном числе</dc:title>
  <dc:creator>Юлия Йотова-Василева</dc:creator>
  <cp:lastModifiedBy>Юлия Йотова-Василева</cp:lastModifiedBy>
  <cp:revision>8</cp:revision>
  <dcterms:created xsi:type="dcterms:W3CDTF">2021-11-08T08:23:57Z</dcterms:created>
  <dcterms:modified xsi:type="dcterms:W3CDTF">2021-11-12T10:36:05Z</dcterms:modified>
</cp:coreProperties>
</file>