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2" r:id="rId12"/>
    <p:sldId id="277" r:id="rId13"/>
    <p:sldId id="278" r:id="rId14"/>
    <p:sldId id="279" r:id="rId15"/>
    <p:sldId id="280" r:id="rId16"/>
    <p:sldId id="281" r:id="rId17"/>
    <p:sldId id="303" r:id="rId18"/>
    <p:sldId id="283" r:id="rId19"/>
    <p:sldId id="302" r:id="rId20"/>
    <p:sldId id="284" r:id="rId21"/>
    <p:sldId id="285" r:id="rId22"/>
    <p:sldId id="286" r:id="rId23"/>
    <p:sldId id="287" r:id="rId24"/>
    <p:sldId id="288" r:id="rId25"/>
    <p:sldId id="289" r:id="rId26"/>
    <p:sldId id="293" r:id="rId27"/>
    <p:sldId id="292" r:id="rId28"/>
    <p:sldId id="291" r:id="rId29"/>
    <p:sldId id="290" r:id="rId30"/>
    <p:sldId id="294" r:id="rId31"/>
    <p:sldId id="295" r:id="rId32"/>
    <p:sldId id="296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18.04.23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1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&#1079;&#1077;&#1088;\Downloads\2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102;&#1079;&#1077;&#1088;\Downloads\2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2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79;&#1077;&#1088;\Downloads\&#1087;&#1086;&#1077;&#1093;&#1072;&#1083;&#1080;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Новая папка (2)\31f9f7_e60950938a374ec099d49300add2cfb7.gif_srz_339_338_85_22_0.50_1.20_0 (1).00_gif_sr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432048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–</a:t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Алексеевич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 (1934-1968)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644008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Советский лётчик-космонавт, Герой Советского Союза, кавалер высших знаков отличия ряда государств, почётный гражданин многих российских и зарубежных городов. Первый человек в космосе.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юзер\Desktop\Новая папка (2)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28396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Герман Степанович Титов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(1935-2000)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860032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Советский космонавт, первый человек, совершивший длительный космический полёт (более суток), второй советский человек в космосе, второй человек в мире, совершивший орбитальный космический полёт, самый молодой космонавт в истории. Герой Советского Союза. Дублёр Юрия Гагарина; доктор военных наук, доцент.</a:t>
            </a:r>
            <a:r>
              <a:rPr lang="ru-RU" dirty="0" smtClean="0"/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зер\Desktop\Новая папка (2)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241056" cy="5373216"/>
          </a:xfrm>
          <a:prstGeom prst="rect">
            <a:avLst/>
          </a:prstGeom>
          <a:noFill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 июня 1963 совершён первый в мире полёт в космос женщины-космонавта  на космическом корабле Восток-6.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1162472" cy="89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haltlib.ru/images/ubilei2011/1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7560840" cy="30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Валентина Владимировна Терешкова (род. в 1937)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76056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Советский космонавт, первая в мире женщина-космонавт, Герой Советского Союза. Лётчик-космонавт СССР № 6, 10-й космонавт мира. Единственная в мире женщина, совершившая космический полёт в одиночку. Удостоена также званий Героя Социалистического Труда ЧССР, Героя Социалистического Труда НРБ, Героя Труда Вьетнама и Героя Труда МНР. Генерал-майор  в отставке, первая в России женщина в звании генерал-майора.</a:t>
            </a:r>
            <a:endParaRPr lang="ru-RU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зер\Desktop\Новая папка (2)\valen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1840260"/>
            <a:ext cx="3933825" cy="5017740"/>
          </a:xfrm>
          <a:prstGeom prst="rect">
            <a:avLst/>
          </a:prstGeom>
          <a:noFill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 марта 1965  совершён первый в истории выход человека в открытый космос. Космонавт Алексей Леонов совершил выход в открытый космос из корабля Восход-2.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chaltlib.ru/images/ubilei2011/20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05100" y="3167856"/>
            <a:ext cx="3733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Алексей Архипович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Леонов (род. в 1934 году)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4788024" cy="4797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Советский космонавт № 11, первый человек, вышедший в открытый космос. Дважды Герой Советского Союза. Лауреат Государственной премии СССР. Член Высшего совета партии «Единая Россия».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зер\Desktop\Новая папка (2)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701" y="2348881"/>
            <a:ext cx="4103299" cy="4509120"/>
          </a:xfrm>
          <a:prstGeom prst="rect">
            <a:avLst/>
          </a:prstGeom>
          <a:noFill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Светлана Евгеньевна Савицкая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(род. в 1948 году)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5148064" cy="49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в мире женщина-космонавт после Валентины Терешковой. Первая в мире женщина-космонавт, вышедшая в открытый космос. Дважды Герой Советского Союза. Лётчик-космонавт СССР. Заслуженный мастер спорта СССР. Депутат Верховного Совета СССР. Депутат Государственной Думы Федерального Собрания Российской Федерации. Единственная женщина — дважды Герой Советского Союза за всю историю СССР.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юзер\Desktop\Новая папка (2)\savit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692" y="1556792"/>
            <a:ext cx="3907308" cy="5301208"/>
          </a:xfrm>
          <a:prstGeom prst="rect">
            <a:avLst/>
          </a:prstGeom>
          <a:noFill/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02433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февраля 1986  выведен на орбиту базовый модуль орбитальной станции Мир.</a:t>
            </a:r>
          </a:p>
          <a:p>
            <a:endParaRPr lang="ru-RU" dirty="0"/>
          </a:p>
        </p:txBody>
      </p:sp>
      <p:pic>
        <p:nvPicPr>
          <p:cNvPr id="1026" name="Picture 2" descr="C:\Users\юзер\Desktop\Новая папка (2)\mir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7668344" cy="4572000"/>
          </a:xfrm>
          <a:prstGeom prst="rect">
            <a:avLst/>
          </a:prstGeom>
          <a:noFill/>
        </p:spPr>
      </p:pic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продолжает оставаться главной космической державой, разделяя это звание с Соединёнными Штатами: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Статистика выходов в открытый космос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входит в тройку лидеров по количеству пусков ракет;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Россия занимается достройкой и расширением МКС (единственная из 15-и стран участников МКС);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Ключевой участник МКС (одна из 2-х, владеет 5 из 14 основных модулей МКС, Япония и ЕКА имеют по одному модулю, США все остальные);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глобальную навигационную систему (одна из 2-х действующих, развёртывается ещё 2);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Способна вывести человека на орбиту (одна из 2-х, ранее было способно 3);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Скафандр для работы в открытом космосе (одна из 3-х);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Выведение спутников на геостационарную орбиту (одна из 5-и);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ракету-носитель тяжелого класса (одна из 6-и);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действующий космодром (одна из 16-и стран, 4 из 23-х действующих космодромов, больше только у США, столько же у Китая);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Способна самостоятельно выводить на орбиту КА (одна из 16 стран которые когда-либо выводили КА в космос, одна из 30 стран когда-либо разрабатывавших ракеты-носители);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Производитель ракет и комплектующих (более 10 % от общемирового производства, российские ракеты, ступени ракет и двигатели используются другими странами);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действующий космический радиотелескоп;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спутниковую систему связи;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спутники дистанционного зондирования земли;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развитую сеть телекоммуникационных спутников;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Участвует в исследовании других планет совместно с другими странами.</a:t>
            </a:r>
          </a:p>
          <a:p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Космодромы 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юзер\Desktop\Новая папка (2)\Karta-kosmodromov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724650" cy="4381500"/>
          </a:xfrm>
          <a:prstGeom prst="rect">
            <a:avLst/>
          </a:prstGeom>
          <a:noFill/>
        </p:spPr>
      </p:pic>
      <p:pic>
        <p:nvPicPr>
          <p:cNvPr id="8195" name="Picture 3" descr="C:\Users\юзер\Desktop\Новая папка (2)\Vostochny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573016"/>
            <a:ext cx="1016308" cy="1008112"/>
          </a:xfrm>
          <a:prstGeom prst="rect">
            <a:avLst/>
          </a:prstGeom>
          <a:noFill/>
        </p:spPr>
      </p:pic>
      <p:pic>
        <p:nvPicPr>
          <p:cNvPr id="8196" name="Picture 4" descr="C:\Users\юзер\Desktop\Новая папка (2)\3124474821-ru-nzkv-0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301208"/>
            <a:ext cx="1298947" cy="1267265"/>
          </a:xfrm>
          <a:prstGeom prst="rect">
            <a:avLst/>
          </a:prstGeom>
          <a:noFill/>
        </p:spPr>
      </p:pic>
      <p:pic>
        <p:nvPicPr>
          <p:cNvPr id="8197" name="Picture 5" descr="C:\Users\юзер\Desktop\Новая папка (2)\post-216-1269124943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628800"/>
            <a:ext cx="974725" cy="990600"/>
          </a:xfrm>
          <a:prstGeom prst="rect">
            <a:avLst/>
          </a:prstGeom>
          <a:noFill/>
        </p:spPr>
      </p:pic>
      <p:pic>
        <p:nvPicPr>
          <p:cNvPr id="8198" name="Picture 6" descr="C:\Users\юзер\Desktop\Новая папка (2)\UiHC1Z6Cy9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25144"/>
            <a:ext cx="1038597" cy="1004821"/>
          </a:xfrm>
          <a:prstGeom prst="rect">
            <a:avLst/>
          </a:prstGeom>
          <a:noFill/>
        </p:spPr>
      </p:pic>
      <p:pic>
        <p:nvPicPr>
          <p:cNvPr id="8199" name="Picture 7" descr="C:\Users\юзер\Desktop\Новая папка (2)\8153697775fed1fc40236a9b540913e5130130_1671afc3_3555b_54ec6b8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229200"/>
            <a:ext cx="1219200" cy="1238250"/>
          </a:xfrm>
          <a:prstGeom prst="rect">
            <a:avLst/>
          </a:prstGeom>
          <a:noFill/>
        </p:spPr>
      </p:pic>
      <p:pic>
        <p:nvPicPr>
          <p:cNvPr id="8200" name="Picture 8" descr="C:\Users\юзер\Desktop\Новая папка (2)\245988_html_m4d980c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573016"/>
            <a:ext cx="1379275" cy="1368152"/>
          </a:xfrm>
          <a:prstGeom prst="rect">
            <a:avLst/>
          </a:prstGeom>
          <a:noFill/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 (греч. 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κόσμος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«мир»)- то же самое, что и Вселенная. В буквальном переводе с греческого космос означает — порядок.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«Русский космос»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Что такое космос?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чего человек стремится к освоению космоса?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Как называется аппарат, предназначенный для полёта человека в космос?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Кого называют «отцом русской космонавтики»?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7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Кто стоял у истоков создания советской ракетно-космической техники? Кто был создателем первого пилотируемого космического корабля?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В каком году был запущен первый искусственный спутник Земли?</a:t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Какая страна первой запустила искусственный спутник Земли?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Кто первым из друзей наших меньших побывал в космосе и как его звали?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В каком году был совершён первый в истории орбитальный полёт в космос живых существ с успешным возвращением на Землю?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65833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Человечество не останется вечно на Земле…Планета есть колыбель разума, но нельзя же вечно жить в колыбели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К.Э.Циолковский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Как назывался корабль, на котором совершил свой полет Ю. А. Гагарин?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Когда был совершён первый в истории человечества полёт в космос?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Кто и когда совершил первый выход в открытый космос?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Кто был первой женщиной-космонавтом?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Кто из женщин первой вышла в открытый космос?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 Сколько космодромов находится в России?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4840" y="413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 Эдуардович Циолковский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(1857-1935)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4788024" cy="496855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 русской космонавтики, русский ученый и изобретатель в области аэродинамики,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ракетодинамики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теории воздухоплавания, основоположник современной космонавтики. 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зер\Desktop\Новая папка (2)\m_33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355976" cy="5229200"/>
          </a:xfrm>
          <a:prstGeom prst="rect">
            <a:avLst/>
          </a:prstGeom>
          <a:noFill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Сергей Павлович Королев </a:t>
            </a:r>
            <a:b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(1906-1966)</a:t>
            </a:r>
            <a:r>
              <a:rPr lang="ru-RU" b="1" dirty="0" smtClean="0">
                <a:solidFill>
                  <a:srgbClr val="FFFFFF"/>
                </a:solidFill>
              </a:rPr>
              <a:t/>
            </a:r>
            <a:br>
              <a:rPr lang="ru-RU" b="1" dirty="0" smtClean="0">
                <a:solidFill>
                  <a:srgbClr val="FFFF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760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Советский учёный, инженер-конструктор, главный организатор производства ракетно-космической техники и ракетного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оружияСССР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 основоположник практической космонавтики.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975" y="1700808"/>
            <a:ext cx="3883025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 октября 1957 — запущен первый искусственный спутник Земли Спутник-1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81212" y="1924844"/>
            <a:ext cx="4981575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 ноября 1957 — запущен второй искусственный спутник Земли Спутник-2 впервые выведший в космос живое существо — собаку Лайку.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haltlib.ru/images/ubilei2011/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19 августа 1960 совершён первый в истории орбитальный полёт в космос живых существ с успешным возвращением на Землю. На корабле «Спутник-5» орбитальный полёт совершили собаки Белка и Стрелка.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chaltlib.ru/images/ubilei2011/1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952"/>
            <a:ext cx="9144000" cy="32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 апреля 1961 совершён первый полёт человека в космос на корабле Восток-1.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haltlib.ru/images/ubilei2011/3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2037"/>
            <a:ext cx="7344816" cy="357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оеха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207</TotalTime>
  <Words>682</Words>
  <Application>Microsoft Office PowerPoint</Application>
  <PresentationFormat>Экран (4:3)</PresentationFormat>
  <Paragraphs>61</Paragraphs>
  <Slides>36</Slides>
  <Notes>0</Notes>
  <HiddenSlides>0</HiddenSlides>
  <MMClips>33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12 апреля – День Космонавтики</vt:lpstr>
      <vt:lpstr>Космос (греч. κόσμος — «мир»)- то же самое, что и Вселенная. В буквальном переводе с греческого космос означает — порядок. </vt:lpstr>
      <vt:lpstr>«Человечество не останется вечно на Земле…Планета есть колыбель разума, но нельзя же вечно жить в колыбели»                                     К.Э.Циолковский </vt:lpstr>
      <vt:lpstr>Константин Эдуардович Циолковский (1857-1935)</vt:lpstr>
      <vt:lpstr>Сергей Павлович Королев  (1906-1966) </vt:lpstr>
      <vt:lpstr>4 октября 1957 — запущен первый искусственный спутник Земли Спутник-1</vt:lpstr>
      <vt:lpstr>3 ноября 1957 — запущен второй искусственный спутник Земли Спутник-2 впервые выведший в космос живое существо — собаку Лайку.</vt:lpstr>
      <vt:lpstr>19 августа 1960 совершён первый в истории орбитальный полёт в космос живых существ с успешным возвращением на Землю. На корабле «Спутник-5» орбитальный полёт совершили собаки Белка и Стрелка.</vt:lpstr>
      <vt:lpstr>12 апреля 1961 совершён первый полёт человека в космос на корабле Восток-1.</vt:lpstr>
      <vt:lpstr>Юрий Алексеевич Гагарин (1934-1968)</vt:lpstr>
      <vt:lpstr>Герман Степанович Титов  (1935-2000) </vt:lpstr>
      <vt:lpstr>16 июня 1963 совершён первый в мире полёт в космос женщины-космонавта  на космическом корабле Восток-6.</vt:lpstr>
      <vt:lpstr>Валентина Владимировна Терешкова (род. в 1937)</vt:lpstr>
      <vt:lpstr>18 марта 1965  совершён первый в истории выход человека в открытый космос. Космонавт Алексей Леонов совершил выход в открытый космос из корабля Восход-2. </vt:lpstr>
      <vt:lpstr>Алексей Архипович   Леонов (род. в 1934 году) </vt:lpstr>
      <vt:lpstr>Светлана Евгеньевна Савицкая (род. в 1948 году) </vt:lpstr>
      <vt:lpstr>Презентация PowerPoint</vt:lpstr>
      <vt:lpstr>Презентация PowerPoint</vt:lpstr>
      <vt:lpstr>Космодромы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Женя</cp:lastModifiedBy>
  <cp:revision>24</cp:revision>
  <dcterms:created xsi:type="dcterms:W3CDTF">2017-04-11T08:42:39Z</dcterms:created>
  <dcterms:modified xsi:type="dcterms:W3CDTF">2023-04-18T15:44:16Z</dcterms:modified>
</cp:coreProperties>
</file>