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98" r:id="rId5"/>
    <p:sldId id="271" r:id="rId6"/>
    <p:sldId id="274" r:id="rId7"/>
    <p:sldId id="273" r:id="rId8"/>
    <p:sldId id="258" r:id="rId9"/>
    <p:sldId id="279" r:id="rId10"/>
    <p:sldId id="281" r:id="rId11"/>
    <p:sldId id="259" r:id="rId12"/>
    <p:sldId id="282" r:id="rId13"/>
    <p:sldId id="283" r:id="rId14"/>
    <p:sldId id="284" r:id="rId15"/>
    <p:sldId id="260" r:id="rId16"/>
    <p:sldId id="287" r:id="rId17"/>
    <p:sldId id="314" r:id="rId18"/>
    <p:sldId id="261" r:id="rId19"/>
    <p:sldId id="288" r:id="rId20"/>
    <p:sldId id="289" r:id="rId21"/>
    <p:sldId id="291" r:id="rId22"/>
    <p:sldId id="262" r:id="rId23"/>
    <p:sldId id="292" r:id="rId24"/>
    <p:sldId id="295" r:id="rId25"/>
    <p:sldId id="296" r:id="rId26"/>
    <p:sldId id="297" r:id="rId27"/>
    <p:sldId id="263" r:id="rId28"/>
    <p:sldId id="299" r:id="rId29"/>
    <p:sldId id="302" r:id="rId30"/>
    <p:sldId id="266" r:id="rId31"/>
    <p:sldId id="267" r:id="rId32"/>
    <p:sldId id="304" r:id="rId33"/>
    <p:sldId id="265" r:id="rId34"/>
    <p:sldId id="305" r:id="rId35"/>
    <p:sldId id="306" r:id="rId36"/>
    <p:sldId id="315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74" autoAdjust="0"/>
    <p:restoredTop sz="94660"/>
  </p:normalViewPr>
  <p:slideViewPr>
    <p:cSldViewPr>
      <p:cViewPr>
        <p:scale>
          <a:sx n="66" d="100"/>
          <a:sy n="66" d="100"/>
        </p:scale>
        <p:origin x="-127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F8C4-3BE9-48B6-B593-5804B2B2CFF9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E04D-D76A-473C-AA1B-8C91DE3D3D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F8C4-3BE9-48B6-B593-5804B2B2CFF9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E04D-D76A-473C-AA1B-8C91DE3D3D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F8C4-3BE9-48B6-B593-5804B2B2CFF9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E04D-D76A-473C-AA1B-8C91DE3D3D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F8C4-3BE9-48B6-B593-5804B2B2CFF9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E04D-D76A-473C-AA1B-8C91DE3D3D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F8C4-3BE9-48B6-B593-5804B2B2CFF9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E04D-D76A-473C-AA1B-8C91DE3D3D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F8C4-3BE9-48B6-B593-5804B2B2CFF9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E04D-D76A-473C-AA1B-8C91DE3D3D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F8C4-3BE9-48B6-B593-5804B2B2CFF9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E04D-D76A-473C-AA1B-8C91DE3D3D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F8C4-3BE9-48B6-B593-5804B2B2CFF9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E04D-D76A-473C-AA1B-8C91DE3D3D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F8C4-3BE9-48B6-B593-5804B2B2CFF9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E04D-D76A-473C-AA1B-8C91DE3D3D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F8C4-3BE9-48B6-B593-5804B2B2CFF9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E04D-D76A-473C-AA1B-8C91DE3D3D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F8C4-3BE9-48B6-B593-5804B2B2CFF9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E04D-D76A-473C-AA1B-8C91DE3D3D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CF8C4-3BE9-48B6-B593-5804B2B2CFF9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8E04D-D76A-473C-AA1B-8C91DE3D3D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0" y="476672"/>
            <a:ext cx="9144000" cy="18722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Самые удивительные </a:t>
            </a:r>
          </a:p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заповедники</a:t>
            </a:r>
          </a:p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России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Picture 6" descr="100 красивых мест Росс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6840760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Форум туристов Сибири * Просмотр темы - Большой круг и маленький кружок 2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5774"/>
            <a:ext cx="6739812" cy="501141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2292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  долине находится красивейшее    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          озеро  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Харатас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6512" y="-27384"/>
            <a:ext cx="918051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54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Алтайский заповедник</a:t>
            </a:r>
          </a:p>
        </p:txBody>
      </p:sp>
      <p:pic>
        <p:nvPicPr>
          <p:cNvPr id="4" name="Рисунок 3" descr="10 красивейших природных заповедников России, которые вы можете посетить этим летом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85965" cy="597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Путешествуем по России. Телецкое озеро. Алтай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9078"/>
            <a:ext cx="6516217" cy="488409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76921" y="5301208"/>
            <a:ext cx="46713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Телецкое озеро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Россия в дневнике Няру."/>
          <p:cNvPicPr>
            <a:picLocks noChangeAspect="1" noChangeArrowheads="1"/>
          </p:cNvPicPr>
          <p:nvPr/>
        </p:nvPicPr>
        <p:blipFill>
          <a:blip r:embed="rId2" cstate="print"/>
          <a:srcRect l="2192" r="397" b="2751"/>
          <a:stretch>
            <a:fillRect/>
          </a:stretch>
        </p:blipFill>
        <p:spPr bwMode="auto">
          <a:xfrm>
            <a:off x="1043608" y="81001"/>
            <a:ext cx="7488832" cy="565225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73325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Поблизости находится высочайшая вершина Алтайских гор и Сибири — Белуха.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В январе будет пересчитан снежный барс в Горном Алтае"/>
          <p:cNvPicPr>
            <a:picLocks noChangeAspect="1" noChangeArrowheads="1"/>
          </p:cNvPicPr>
          <p:nvPr/>
        </p:nvPicPr>
        <p:blipFill>
          <a:blip r:embed="rId2" cstate="print"/>
          <a:srcRect l="7655" r="6459"/>
          <a:stretch>
            <a:fillRect/>
          </a:stretch>
        </p:blipFill>
        <p:spPr bwMode="auto">
          <a:xfrm>
            <a:off x="1259632" y="44624"/>
            <a:ext cx="6551704" cy="49137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486916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  можете увидеть необыкновенной красоты пейзажи. А  если повезёт, то чрезвычайно редкого и благородного зверя, занесённого в Красную книгу России, — снежного барса.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60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Столбы</a:t>
            </a:r>
          </a:p>
        </p:txBody>
      </p:sp>
      <p:pic>
        <p:nvPicPr>
          <p:cNvPr id="4" name="Picture 2" descr="Государственный природный заповедник &quot;Столбы&quot; Продажа земельных участков в Кузнецово"/>
          <p:cNvPicPr>
            <a:picLocks noChangeAspect="1" noChangeArrowheads="1"/>
          </p:cNvPicPr>
          <p:nvPr/>
        </p:nvPicPr>
        <p:blipFill>
          <a:blip r:embed="rId2" cstate="print"/>
          <a:srcRect t="4851" b="9450"/>
          <a:stretch>
            <a:fillRect/>
          </a:stretch>
        </p:blipFill>
        <p:spPr bwMode="auto">
          <a:xfrm>
            <a:off x="-30276" y="1008112"/>
            <a:ext cx="9174276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 descr="Государственный природный заповедник &quot;Столбы&quot;, 3. Фотографии Заповедник Столбы (Красноярск). Россия, Красноярс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471"/>
            <a:ext cx="7164289" cy="531874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537321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Некоторые скалы открыты для туристов, а некоторые расположены в самой глубине заповедника, и доступ к ним ограничен.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92088" y="44624"/>
            <a:ext cx="7524328" cy="5760640"/>
            <a:chOff x="0" y="0"/>
            <a:chExt cx="9144001" cy="6871498"/>
          </a:xfrm>
        </p:grpSpPr>
        <p:pic>
          <p:nvPicPr>
            <p:cNvPr id="45060" name="Picture 4" descr="100 красивых мест России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4531028" cy="3284984"/>
            </a:xfrm>
            <a:prstGeom prst="rect">
              <a:avLst/>
            </a:prstGeom>
            <a:noFill/>
          </p:spPr>
        </p:pic>
        <p:pic>
          <p:nvPicPr>
            <p:cNvPr id="66562" name="Picture 2" descr="Красноярские Столбы: Информация по изображению"/>
            <p:cNvPicPr>
              <a:picLocks noChangeAspect="1" noChangeArrowheads="1"/>
            </p:cNvPicPr>
            <p:nvPr/>
          </p:nvPicPr>
          <p:blipFill>
            <a:blip r:embed="rId3" cstate="print"/>
            <a:srcRect l="2201" t="4277" r="24544" b="2653"/>
            <a:stretch>
              <a:fillRect/>
            </a:stretch>
          </p:blipFill>
          <p:spPr bwMode="auto">
            <a:xfrm>
              <a:off x="4499992" y="2266"/>
              <a:ext cx="4644008" cy="3282718"/>
            </a:xfrm>
            <a:prstGeom prst="rect">
              <a:avLst/>
            </a:prstGeom>
            <a:noFill/>
          </p:spPr>
        </p:pic>
        <p:pic>
          <p:nvPicPr>
            <p:cNvPr id="66564" name="Picture 4" descr="Красноярские Столбы: Информация по изображению"/>
            <p:cNvPicPr>
              <a:picLocks noChangeAspect="1" noChangeArrowheads="1"/>
            </p:cNvPicPr>
            <p:nvPr/>
          </p:nvPicPr>
          <p:blipFill>
            <a:blip r:embed="rId4" cstate="print"/>
            <a:srcRect t="3915" b="28225"/>
            <a:stretch>
              <a:fillRect/>
            </a:stretch>
          </p:blipFill>
          <p:spPr bwMode="auto">
            <a:xfrm>
              <a:off x="4499992" y="3284984"/>
              <a:ext cx="4644009" cy="3586514"/>
            </a:xfrm>
            <a:prstGeom prst="rect">
              <a:avLst/>
            </a:prstGeom>
            <a:noFill/>
          </p:spPr>
        </p:pic>
        <p:pic>
          <p:nvPicPr>
            <p:cNvPr id="66566" name="Picture 6" descr="Красноярские Столбы, 2011, ч.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284985"/>
              <a:ext cx="4499992" cy="3573014"/>
            </a:xfrm>
            <a:prstGeom prst="rect">
              <a:avLst/>
            </a:prstGeom>
            <a:noFill/>
          </p:spPr>
        </p:pic>
      </p:grpSp>
      <p:sp>
        <p:nvSpPr>
          <p:cNvPr id="7" name="Прямоугольник 6"/>
          <p:cNvSpPr/>
          <p:nvPr/>
        </p:nvSpPr>
        <p:spPr>
          <a:xfrm>
            <a:off x="0" y="580526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Почти все скалы заповедника имеют имена: «Дед», «Большой Беркут», «Львиные ворота», «Гриф».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-27384"/>
            <a:ext cx="918051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Кроноцкий</a:t>
            </a:r>
            <a:r>
              <a:rPr lang="ru-RU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заповедник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4704"/>
            <a:ext cx="9180512" cy="613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shpilenok.ru/images/gallery/big/KR_L_M_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4016"/>
            <a:ext cx="7192108" cy="53732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66124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Знаменитый действующий вулкан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Кроноцкая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сопка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ru-RU" sz="60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Байкальский заповедник</a:t>
            </a:r>
          </a:p>
        </p:txBody>
      </p:sp>
      <p:pic>
        <p:nvPicPr>
          <p:cNvPr id="18434" name="Picture 2" descr="10 красивейших природных заповедников России, которые вы можете посетить этим лето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052736"/>
            <a:ext cx="9180512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туда где тепло... Гараж - Страница 5 Клуб любителей микроавтобусов и минивэн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4624"/>
            <a:ext cx="7560840" cy="564150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51720" y="5674022"/>
            <a:ext cx="53630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Долина Гейзеров 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55576" y="44625"/>
            <a:ext cx="7704856" cy="5472607"/>
            <a:chOff x="0" y="0"/>
            <a:chExt cx="9144000" cy="6885383"/>
          </a:xfrm>
        </p:grpSpPr>
        <p:pic>
          <p:nvPicPr>
            <p:cNvPr id="52226" name="Picture 2" descr="Медведи Долины Гейзеров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0" y="0"/>
              <a:ext cx="4572000" cy="3356992"/>
            </a:xfrm>
            <a:prstGeom prst="rect">
              <a:avLst/>
            </a:prstGeom>
            <a:noFill/>
          </p:spPr>
        </p:pic>
        <p:pic>
          <p:nvPicPr>
            <p:cNvPr id="52230" name="Picture 6" descr="Долине гейзеров на Камчатке 70 лет Tour&amp;Travel - Туризм и Путешествия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374994"/>
              <a:ext cx="4572000" cy="3483006"/>
            </a:xfrm>
            <a:prstGeom prst="rect">
              <a:avLst/>
            </a:prstGeom>
            <a:noFill/>
          </p:spPr>
        </p:pic>
        <p:pic>
          <p:nvPicPr>
            <p:cNvPr id="52232" name="Picture 8" descr="Энциклопедия чудес света - Ротору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4644008" cy="3356992"/>
            </a:xfrm>
            <a:prstGeom prst="rect">
              <a:avLst/>
            </a:prstGeom>
            <a:noFill/>
          </p:spPr>
        </p:pic>
        <p:pic>
          <p:nvPicPr>
            <p:cNvPr id="52234" name="Picture 10" descr="Любимая Россия: Долина Гейзеров на Камчатке &quot; ОКО ПЛАНЕТЫ информационно-аналитический портал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3356992"/>
              <a:ext cx="4572000" cy="3528391"/>
            </a:xfrm>
            <a:prstGeom prst="rect">
              <a:avLst/>
            </a:prstGeom>
            <a:noFill/>
          </p:spPr>
        </p:pic>
      </p:grp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5500389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Открывающийся  с гор вид на дымящиеся равнины —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зрелище захватывающее, которое, увидев однажды,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 не забудете уже никогда.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-27384"/>
            <a:ext cx="9180512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54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Кавказский заповедник</a:t>
            </a:r>
          </a:p>
        </p:txBody>
      </p:sp>
      <p:pic>
        <p:nvPicPr>
          <p:cNvPr id="3" name="Рисунок 2" descr="10 красивейших природных заповедников России, которые вы можете посетить этим летом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908720"/>
            <a:ext cx="918051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Ново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6871"/>
            <a:ext cx="5338488" cy="4083943"/>
          </a:xfrm>
          <a:prstGeom prst="rect">
            <a:avLst/>
          </a:prstGeom>
          <a:noFill/>
        </p:spPr>
      </p:pic>
      <p:pic>
        <p:nvPicPr>
          <p:cNvPr id="4" name="Picture 2" descr="Млекопитающие &quot; Дикие животны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74994"/>
            <a:ext cx="4644008" cy="3483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4sport.ua - Профессионально о спорт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"/>
            <a:ext cx="4788024" cy="3591018"/>
          </a:xfrm>
          <a:prstGeom prst="rect">
            <a:avLst/>
          </a:prstGeom>
          <a:noFill/>
        </p:spPr>
      </p:pic>
      <p:pic>
        <p:nvPicPr>
          <p:cNvPr id="58372" name="Picture 4" descr="Две японских пенсионерки покорили одну из высочайших гор Кавказа - Мир 7 Новост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2502"/>
            <a:ext cx="4932040" cy="328549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355976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ЭЛЬБРУС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6115943"/>
            <a:ext cx="421196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КАЗБЕК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Озеро Кезеной-Ам, 6. Фотографии Озеро Кезеной-Ам (Московская область). Россия, Дагеста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588224" cy="4926224"/>
          </a:xfrm>
          <a:prstGeom prst="rect">
            <a:avLst/>
          </a:prstGeom>
          <a:noFill/>
        </p:spPr>
      </p:pic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0" y="4987042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Сказочно красивое озеро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Кезенойам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самое глубокое и  большое озеро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Северного Кавказа.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8" name="Picture 8" descr="http://cs616526.vk.me/v616526387/e91f/26wywcHRPh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4664"/>
            <a:ext cx="7741556" cy="4032448"/>
          </a:xfrm>
          <a:prstGeom prst="rect">
            <a:avLst/>
          </a:prstGeom>
          <a:noFill/>
        </p:spPr>
      </p:pic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0" y="4586352"/>
            <a:ext cx="907004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 озере </a:t>
            </a:r>
            <a:r>
              <a:rPr kumimoji="0" lang="ru-RU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Кезенойам</a:t>
            </a:r>
            <a:r>
              <a:rPr kumimoji="0" lang="ru-RU" sz="4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битает вид рыбы,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больше нигде в мире не встречающийся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эйзенамская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форель.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042" y="-27384"/>
            <a:ext cx="9154042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Большой Арктический заповедник</a:t>
            </a:r>
          </a:p>
        </p:txBody>
      </p:sp>
      <p:pic>
        <p:nvPicPr>
          <p:cNvPr id="7172" name="Picture 4" descr="Стена ВКонтакт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9039"/>
            <a:ext cx="9144000" cy="5328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 красивейших природных заповедников России, которые вы можете посетить этим летом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0648"/>
            <a:ext cx="5868144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-72008" y="4581128"/>
            <a:ext cx="9324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Большой Арктический – это  крупнейший по территории заповедник Евразии и дом для белых медведей.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20080" y="44624"/>
            <a:ext cx="7668344" cy="5688632"/>
            <a:chOff x="0" y="0"/>
            <a:chExt cx="9144000" cy="6885384"/>
          </a:xfrm>
        </p:grpSpPr>
        <p:pic>
          <p:nvPicPr>
            <p:cNvPr id="56322" name="Picture 2" descr="Арктика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4572000" cy="3473624"/>
            </a:xfrm>
            <a:prstGeom prst="rect">
              <a:avLst/>
            </a:prstGeom>
            <a:noFill/>
          </p:spPr>
        </p:pic>
        <p:pic>
          <p:nvPicPr>
            <p:cNvPr id="56324" name="Picture 4" descr="bark-obh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0"/>
              <a:ext cx="4571999" cy="3429000"/>
            </a:xfrm>
            <a:prstGeom prst="rect">
              <a:avLst/>
            </a:prstGeom>
            <a:noFill/>
          </p:spPr>
        </p:pic>
        <p:pic>
          <p:nvPicPr>
            <p:cNvPr id="56326" name="Picture 6" descr="Самый большой заповедник в России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456384"/>
              <a:ext cx="4572000" cy="3429000"/>
            </a:xfrm>
            <a:prstGeom prst="rect">
              <a:avLst/>
            </a:prstGeom>
            <a:noFill/>
          </p:spPr>
        </p:pic>
        <p:pic>
          <p:nvPicPr>
            <p:cNvPr id="56328" name="Picture 8" descr="ПРОДАЮ Противогазы,новейшего образца. - Уазбука. Почти все об автомобилях УАЗ.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3429000"/>
              <a:ext cx="4572000" cy="3456384"/>
            </a:xfrm>
            <a:prstGeom prst="rect">
              <a:avLst/>
            </a:prstGeom>
            <a:noFill/>
          </p:spPr>
        </p:pic>
      </p:grp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5756864"/>
            <a:ext cx="91151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Природа этого края поражает своей суровой красотой.</a:t>
            </a:r>
            <a:endParaRPr kumimoji="0" lang="ru-RU" sz="3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Самые глубокие озера в мире Все и ничег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616624" cy="4212468"/>
          </a:xfrm>
          <a:prstGeom prst="rect">
            <a:avLst/>
          </a:prstGeom>
          <a:noFill/>
        </p:spPr>
      </p:pic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0" y="4433044"/>
            <a:ext cx="936410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Вокруг самого глубокого на нашей планете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озера Байкал</a:t>
            </a:r>
            <a:r>
              <a:rPr kumimoji="0" lang="ru-RU" sz="3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одного из крупнейших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источников пресной воды в мире – раскинулся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сказочно красивый Байкальский заповедник.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Дальневосточный морской </a:t>
            </a:r>
            <a:endParaRPr lang="ru-RU" sz="4400" b="1" kern="10" dirty="0" smtClean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заповедник</a:t>
            </a:r>
            <a:endParaRPr lang="ru-RU" sz="4400" b="1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Рисунок 3" descr="10 красивейших природных заповедников России, которые вы можете посетить этим летом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412776"/>
            <a:ext cx="918051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Дальневосточный морской биосферный заповедник Фото отсутствует"/>
          <p:cNvPicPr>
            <a:picLocks noChangeAspect="1" noChangeArrowheads="1"/>
          </p:cNvPicPr>
          <p:nvPr/>
        </p:nvPicPr>
        <p:blipFill>
          <a:blip r:embed="rId2" cstate="print"/>
          <a:srcRect b="9393"/>
          <a:stretch>
            <a:fillRect/>
          </a:stretch>
        </p:blipFill>
        <p:spPr bwMode="auto">
          <a:xfrm>
            <a:off x="1" y="0"/>
            <a:ext cx="4764022" cy="3573016"/>
          </a:xfrm>
          <a:prstGeom prst="rect">
            <a:avLst/>
          </a:prstGeom>
          <a:noFill/>
        </p:spPr>
      </p:pic>
      <p:pic>
        <p:nvPicPr>
          <p:cNvPr id="3" name="Picture 4" descr="Фото Дальневосточный Морской Заповедник - фотограф Ева Монт - пейзаж, путешествия - ФотоФорум.р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9978" y="0"/>
            <a:ext cx="4764022" cy="3573016"/>
          </a:xfrm>
          <a:prstGeom prst="rect">
            <a:avLst/>
          </a:prstGeom>
          <a:noFill/>
        </p:spPr>
      </p:pic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0" y="3753614"/>
            <a:ext cx="9465989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Посетителю откроется нетронутое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чистое море с узкими травяными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пляжами, невысокие лиственные леса.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864096" y="116632"/>
            <a:ext cx="7452320" cy="5112568"/>
            <a:chOff x="0" y="0"/>
            <a:chExt cx="9180512" cy="6885384"/>
          </a:xfrm>
        </p:grpSpPr>
        <p:pic>
          <p:nvPicPr>
            <p:cNvPr id="61442" name="Picture 2" descr="Под охраной государства /img/intertreid2/1266221621_74338207_1---.jpg"/>
            <p:cNvPicPr>
              <a:picLocks noChangeAspect="1" noChangeArrowheads="1"/>
            </p:cNvPicPr>
            <p:nvPr/>
          </p:nvPicPr>
          <p:blipFill>
            <a:blip r:embed="rId2" cstate="print"/>
            <a:srcRect r="5087"/>
            <a:stretch>
              <a:fillRect/>
            </a:stretch>
          </p:blipFill>
          <p:spPr bwMode="auto">
            <a:xfrm>
              <a:off x="0" y="0"/>
              <a:ext cx="4572000" cy="3428999"/>
            </a:xfrm>
            <a:prstGeom prst="rect">
              <a:avLst/>
            </a:prstGeom>
            <a:noFill/>
          </p:spPr>
        </p:pic>
        <p:pic>
          <p:nvPicPr>
            <p:cNvPr id="61444" name="Picture 4" descr="дальневосточный трепанг Морской заповедник Фотографии Журнал TOUR EAST Клуб SHAMORA.info"/>
            <p:cNvPicPr>
              <a:picLocks noChangeAspect="1" noChangeArrowheads="1"/>
            </p:cNvPicPr>
            <p:nvPr/>
          </p:nvPicPr>
          <p:blipFill>
            <a:blip r:embed="rId3" cstate="print"/>
            <a:srcRect r="9790" b="11358"/>
            <a:stretch>
              <a:fillRect/>
            </a:stretch>
          </p:blipFill>
          <p:spPr bwMode="auto">
            <a:xfrm>
              <a:off x="4572000" y="0"/>
              <a:ext cx="4572000" cy="3429000"/>
            </a:xfrm>
            <a:prstGeom prst="rect">
              <a:avLst/>
            </a:prstGeom>
            <a:noFill/>
          </p:spPr>
        </p:pic>
        <p:pic>
          <p:nvPicPr>
            <p:cNvPr id="61446" name="Picture 6" descr="&quot;Дикая природа России - 2013&quot;: фотографии победителей конкурса - Российское фото"/>
            <p:cNvPicPr>
              <a:picLocks noChangeAspect="1" noChangeArrowheads="1"/>
            </p:cNvPicPr>
            <p:nvPr/>
          </p:nvPicPr>
          <p:blipFill>
            <a:blip r:embed="rId4" cstate="print"/>
            <a:srcRect b="10333"/>
            <a:stretch>
              <a:fillRect/>
            </a:stretch>
          </p:blipFill>
          <p:spPr bwMode="auto">
            <a:xfrm>
              <a:off x="4572000" y="3429000"/>
              <a:ext cx="4608512" cy="3456384"/>
            </a:xfrm>
            <a:prstGeom prst="rect">
              <a:avLst/>
            </a:prstGeom>
            <a:noFill/>
          </p:spPr>
        </p:pic>
        <p:pic>
          <p:nvPicPr>
            <p:cNvPr id="61448" name="Picture 8" descr="ДАЛЬНЕВОСТОЧНЫЙ МОРСКОЙ заповедник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429000"/>
              <a:ext cx="4644008" cy="3429000"/>
            </a:xfrm>
            <a:prstGeom prst="rect">
              <a:avLst/>
            </a:prstGeom>
            <a:noFill/>
          </p:spPr>
        </p:pic>
      </p:grpSp>
      <p:sp>
        <p:nvSpPr>
          <p:cNvPr id="7" name="Прямоугольник 6"/>
          <p:cNvSpPr/>
          <p:nvPr/>
        </p:nvSpPr>
        <p:spPr>
          <a:xfrm>
            <a:off x="0" y="537321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Животный  мир, как под водой, так и на  поверхности, чрезвычайно разнообразен.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540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Васюганские болота</a:t>
            </a:r>
          </a:p>
        </p:txBody>
      </p:sp>
      <p:pic>
        <p:nvPicPr>
          <p:cNvPr id="3" name="Рисунок 2" descr="10 красивейших природных заповедников России, которые вы можете посетить этим летом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898604"/>
            <a:ext cx="9180512" cy="598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55576" y="-27384"/>
            <a:ext cx="7632848" cy="5688632"/>
            <a:chOff x="-36512" y="0"/>
            <a:chExt cx="9217024" cy="6885384"/>
          </a:xfrm>
        </p:grpSpPr>
        <p:pic>
          <p:nvPicPr>
            <p:cNvPr id="63490" name="Picture 2" descr="Беркут (птица) - Фауна - Флора и фауна Алтая - Каталог статей - Автомобилем по Горному Алтаю"/>
            <p:cNvPicPr>
              <a:picLocks noChangeAspect="1" noChangeArrowheads="1"/>
            </p:cNvPicPr>
            <p:nvPr/>
          </p:nvPicPr>
          <p:blipFill>
            <a:blip r:embed="rId2" cstate="print"/>
            <a:srcRect l="4401" r="13700" b="6676"/>
            <a:stretch>
              <a:fillRect/>
            </a:stretch>
          </p:blipFill>
          <p:spPr bwMode="auto">
            <a:xfrm>
              <a:off x="-36512" y="0"/>
              <a:ext cx="4536504" cy="3429000"/>
            </a:xfrm>
            <a:prstGeom prst="rect">
              <a:avLst/>
            </a:prstGeom>
            <a:noFill/>
          </p:spPr>
        </p:pic>
        <p:pic>
          <p:nvPicPr>
            <p:cNvPr id="63492" name="Picture 4" descr="Скопа с пойманой рыбой"/>
            <p:cNvPicPr>
              <a:picLocks noChangeAspect="1" noChangeArrowheads="1"/>
            </p:cNvPicPr>
            <p:nvPr/>
          </p:nvPicPr>
          <p:blipFill>
            <a:blip r:embed="rId3" cstate="print"/>
            <a:srcRect l="8696" r="6824"/>
            <a:stretch>
              <a:fillRect/>
            </a:stretch>
          </p:blipFill>
          <p:spPr bwMode="auto">
            <a:xfrm>
              <a:off x="4499992" y="1"/>
              <a:ext cx="4680519" cy="3429000"/>
            </a:xfrm>
            <a:prstGeom prst="rect">
              <a:avLst/>
            </a:prstGeom>
            <a:noFill/>
          </p:spPr>
        </p:pic>
        <p:pic>
          <p:nvPicPr>
            <p:cNvPr id="63494" name="Picture 6" descr="VirtualKeyboard forum * View topic - ТЭ, ЕО, половой отбор (И.Рухленко)"/>
            <p:cNvPicPr>
              <a:picLocks noChangeAspect="1" noChangeArrowheads="1"/>
            </p:cNvPicPr>
            <p:nvPr/>
          </p:nvPicPr>
          <p:blipFill>
            <a:blip r:embed="rId4" cstate="print"/>
            <a:srcRect l="22742" t="19605" r="3883" b="7337"/>
            <a:stretch>
              <a:fillRect/>
            </a:stretch>
          </p:blipFill>
          <p:spPr bwMode="auto">
            <a:xfrm>
              <a:off x="4427984" y="3429000"/>
              <a:ext cx="4752528" cy="3443545"/>
            </a:xfrm>
            <a:prstGeom prst="rect">
              <a:avLst/>
            </a:prstGeom>
            <a:noFill/>
          </p:spPr>
        </p:pic>
        <p:pic>
          <p:nvPicPr>
            <p:cNvPr id="63498" name="Picture 10" descr="Форумы о птицах. Владимир Воронин (Все сообщения пользователя)"/>
            <p:cNvPicPr>
              <a:picLocks noChangeAspect="1" noChangeArrowheads="1"/>
            </p:cNvPicPr>
            <p:nvPr/>
          </p:nvPicPr>
          <p:blipFill>
            <a:blip r:embed="rId5" cstate="print"/>
            <a:srcRect t="6337" r="22045" b="5113"/>
            <a:stretch>
              <a:fillRect/>
            </a:stretch>
          </p:blipFill>
          <p:spPr bwMode="auto">
            <a:xfrm>
              <a:off x="0" y="3429000"/>
              <a:ext cx="4427984" cy="3456384"/>
            </a:xfrm>
            <a:prstGeom prst="rect">
              <a:avLst/>
            </a:prstGeom>
            <a:noFill/>
          </p:spPr>
        </p:pic>
      </p:grp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5711279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редких видов птиц на болотах обитают: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беркут, скопа, серый сорокопут, сапсан.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4" name="Picture 10" descr="Край мой морошковый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200800" cy="4868482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28163" y="5036983"/>
            <a:ext cx="80482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 дикоросов широко распространены: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клюква, голубика и морошка.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001\Desktop\2.jpg"/>
          <p:cNvPicPr>
            <a:picLocks noChangeAspect="1" noChangeArrowheads="1"/>
          </p:cNvPicPr>
          <p:nvPr/>
        </p:nvPicPr>
        <p:blipFill>
          <a:blip r:embed="rId2" cstate="print"/>
          <a:srcRect t="13251"/>
          <a:stretch>
            <a:fillRect/>
          </a:stretch>
        </p:blipFill>
        <p:spPr bwMode="auto">
          <a:xfrm>
            <a:off x="1835696" y="0"/>
            <a:ext cx="6098133" cy="40185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414908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Сберечь природу — долг и мой и твой, </a:t>
            </a:r>
          </a:p>
          <a:p>
            <a:pPr>
              <a:lnSpc>
                <a:spcPts val="24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дать погибнуть ей в пожаре дней.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Природа сердце раскрывает пред тобой,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Скорей же ты его согрей.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5489937"/>
            <a:ext cx="56521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рви цветок, а лучше клумбу посади,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мучай листик, он живой как ты,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Ты лучше дерево взрасти,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птиц, смотрящих с высоты.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реккинг по Южному Байкалу: &quot;Реки и водопады Хамар - Дабана, о.Ольхон&quot; ,Хамар-Дабан"/>
          <p:cNvPicPr>
            <a:picLocks noChangeAspect="1" noChangeArrowheads="1"/>
          </p:cNvPicPr>
          <p:nvPr/>
        </p:nvPicPr>
        <p:blipFill>
          <a:blip r:embed="rId2" cstate="print"/>
          <a:srcRect l="3308"/>
          <a:stretch>
            <a:fillRect/>
          </a:stretch>
        </p:blipFill>
        <p:spPr bwMode="auto">
          <a:xfrm>
            <a:off x="1475656" y="-1"/>
            <a:ext cx="6084168" cy="456312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465836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Основная часть охраняемой территории находится на южном побережье озера в центральной части хребта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Хамар-Дабан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936104" y="-27384"/>
            <a:ext cx="7308304" cy="5688632"/>
            <a:chOff x="0" y="0"/>
            <a:chExt cx="9295283" cy="6885384"/>
          </a:xfrm>
        </p:grpSpPr>
        <p:pic>
          <p:nvPicPr>
            <p:cNvPr id="26626" name="Picture 2" descr="Байкальский черный хариус фотография животных озера байкал"/>
            <p:cNvPicPr>
              <a:picLocks noChangeAspect="1" noChangeArrowheads="1"/>
            </p:cNvPicPr>
            <p:nvPr/>
          </p:nvPicPr>
          <p:blipFill>
            <a:blip r:embed="rId2" cstate="print"/>
            <a:srcRect r="6462"/>
            <a:stretch>
              <a:fillRect/>
            </a:stretch>
          </p:blipFill>
          <p:spPr bwMode="auto">
            <a:xfrm>
              <a:off x="0" y="0"/>
              <a:ext cx="4644008" cy="3573016"/>
            </a:xfrm>
            <a:prstGeom prst="rect">
              <a:avLst/>
            </a:prstGeom>
            <a:noFill/>
          </p:spPr>
        </p:pic>
        <p:pic>
          <p:nvPicPr>
            <p:cNvPr id="26628" name="Picture 4" descr="Март 2014 Рыбалка. Описание рыб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94909" y="0"/>
              <a:ext cx="4549091" cy="3429000"/>
            </a:xfrm>
            <a:prstGeom prst="rect">
              <a:avLst/>
            </a:prstGeom>
            <a:noFill/>
          </p:spPr>
        </p:pic>
        <p:pic>
          <p:nvPicPr>
            <p:cNvPr id="26630" name="Picture 6" descr="Рубрика: Видео с рыбалки"/>
            <p:cNvPicPr>
              <a:picLocks noChangeAspect="1" noChangeArrowheads="1"/>
            </p:cNvPicPr>
            <p:nvPr/>
          </p:nvPicPr>
          <p:blipFill>
            <a:blip r:embed="rId4" cstate="print"/>
            <a:srcRect l="15120" t="19819"/>
            <a:stretch>
              <a:fillRect/>
            </a:stretch>
          </p:blipFill>
          <p:spPr bwMode="auto">
            <a:xfrm>
              <a:off x="4499992" y="3429000"/>
              <a:ext cx="4795291" cy="3456384"/>
            </a:xfrm>
            <a:prstGeom prst="rect">
              <a:avLst/>
            </a:prstGeom>
            <a:noFill/>
          </p:spPr>
        </p:pic>
        <p:pic>
          <p:nvPicPr>
            <p:cNvPr id="26632" name="Picture 8" descr="ТАЙМЕНЬ. Ловля карпа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573016"/>
              <a:ext cx="4499992" cy="3284985"/>
            </a:xfrm>
            <a:prstGeom prst="rect">
              <a:avLst/>
            </a:prstGeom>
            <a:noFill/>
          </p:spPr>
        </p:pic>
      </p:grpSp>
      <p:sp>
        <p:nvSpPr>
          <p:cNvPr id="7" name="Прямоугольник 6"/>
          <p:cNvSpPr/>
          <p:nvPr/>
        </p:nvSpPr>
        <p:spPr>
          <a:xfrm>
            <a:off x="0" y="566124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 реках Байкальского заповедника водятся черный хариус, ленок, налим и таймень.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Заповедник - Ноутбуки и планшетные компьютер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8499" y="0"/>
            <a:ext cx="6291853" cy="45811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465313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kern="1100" spc="100" dirty="0" smtClean="0">
                <a:latin typeface="Times New Roman" pitchFamily="18" charset="0"/>
                <a:cs typeface="Times New Roman" pitchFamily="18" charset="0"/>
              </a:rPr>
              <a:t>Те, кто хоть раз был в Байкальском заповеднике, рассказывают о его удивительном влиянии на душевное состояние. </a:t>
            </a:r>
            <a:endParaRPr lang="ru-RU" sz="3600" kern="1100" spc="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1560" y="44624"/>
            <a:ext cx="7848873" cy="5760640"/>
            <a:chOff x="-36513" y="-27384"/>
            <a:chExt cx="9193746" cy="6912768"/>
          </a:xfrm>
        </p:grpSpPr>
        <p:pic>
          <p:nvPicPr>
            <p:cNvPr id="29698" name="Picture 2" descr="Архив новостей. Природа Сибири - для тех кто не потерял вкуса к жизни - Начни с дома своего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4536505" cy="3456384"/>
            </a:xfrm>
            <a:prstGeom prst="rect">
              <a:avLst/>
            </a:prstGeom>
            <a:noFill/>
          </p:spPr>
        </p:pic>
        <p:pic>
          <p:nvPicPr>
            <p:cNvPr id="4" name="Picture 2" descr="Мorelux.kz : модно-вкусно-интересно &quot; Просто интересно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02172" y="-27384"/>
              <a:ext cx="4655061" cy="3456384"/>
            </a:xfrm>
            <a:prstGeom prst="rect">
              <a:avLst/>
            </a:prstGeom>
            <a:noFill/>
          </p:spPr>
        </p:pic>
        <p:pic>
          <p:nvPicPr>
            <p:cNvPr id="5" name="Picture 2" descr="Реферат про белых медведей"/>
            <p:cNvPicPr>
              <a:picLocks noChangeAspect="1" noChangeArrowheads="1"/>
            </p:cNvPicPr>
            <p:nvPr/>
          </p:nvPicPr>
          <p:blipFill>
            <a:blip r:embed="rId4" cstate="print"/>
            <a:srcRect l="8760"/>
            <a:stretch>
              <a:fillRect/>
            </a:stretch>
          </p:blipFill>
          <p:spPr bwMode="auto">
            <a:xfrm>
              <a:off x="4451086" y="3429000"/>
              <a:ext cx="4692914" cy="3429000"/>
            </a:xfrm>
            <a:prstGeom prst="rect">
              <a:avLst/>
            </a:prstGeom>
            <a:noFill/>
          </p:spPr>
        </p:pic>
        <p:pic>
          <p:nvPicPr>
            <p:cNvPr id="6" name="Picture 2" descr="solomatin_o_v - В Уфе приказали усыпить птиц из Красной книги"/>
            <p:cNvPicPr>
              <a:picLocks noChangeAspect="1" noChangeArrowheads="1"/>
            </p:cNvPicPr>
            <p:nvPr/>
          </p:nvPicPr>
          <p:blipFill>
            <a:blip r:embed="rId5" cstate="print"/>
            <a:srcRect t="1139"/>
            <a:stretch>
              <a:fillRect/>
            </a:stretch>
          </p:blipFill>
          <p:spPr bwMode="auto">
            <a:xfrm>
              <a:off x="-36513" y="3456384"/>
              <a:ext cx="4464497" cy="3429000"/>
            </a:xfrm>
            <a:prstGeom prst="rect">
              <a:avLst/>
            </a:prstGeom>
            <a:noFill/>
          </p:spPr>
        </p:pic>
      </p:grp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5725706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 озере Байкал обитает  нерпа, в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заповеднике есть и хищники: росомахи, медведи,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орлан-белохвост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-27384"/>
            <a:ext cx="9180512" cy="7417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22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Кузнецкий Алатау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14761"/>
            <a:ext cx="9252520" cy="6170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Форум туристов Сибири * Просмотр темы - Траверс хребта Тигер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80020"/>
            <a:ext cx="6732240" cy="50491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45134" y="5229200"/>
            <a:ext cx="54071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Караташский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перевал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175</Words>
  <Application>Microsoft Office PowerPoint</Application>
  <PresentationFormat>Экран (4:3)</PresentationFormat>
  <Paragraphs>55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001</dc:creator>
  <cp:lastModifiedBy>User</cp:lastModifiedBy>
  <cp:revision>73</cp:revision>
  <dcterms:created xsi:type="dcterms:W3CDTF">2015-01-07T09:05:28Z</dcterms:created>
  <dcterms:modified xsi:type="dcterms:W3CDTF">2024-02-26T17:22:34Z</dcterms:modified>
</cp:coreProperties>
</file>