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5" r:id="rId5"/>
    <p:sldId id="278" r:id="rId6"/>
    <p:sldId id="261" r:id="rId7"/>
    <p:sldId id="279" r:id="rId8"/>
    <p:sldId id="262" r:id="rId9"/>
    <p:sldId id="280" r:id="rId10"/>
    <p:sldId id="271" r:id="rId11"/>
    <p:sldId id="281" r:id="rId12"/>
    <p:sldId id="263" r:id="rId13"/>
    <p:sldId id="282" r:id="rId14"/>
    <p:sldId id="264" r:id="rId15"/>
    <p:sldId id="283" r:id="rId16"/>
    <p:sldId id="266" r:id="rId17"/>
    <p:sldId id="284" r:id="rId18"/>
    <p:sldId id="267" r:id="rId19"/>
    <p:sldId id="285" r:id="rId20"/>
    <p:sldId id="268" r:id="rId21"/>
    <p:sldId id="286" r:id="rId22"/>
    <p:sldId id="269" r:id="rId23"/>
    <p:sldId id="287" r:id="rId24"/>
    <p:sldId id="270" r:id="rId25"/>
    <p:sldId id="288" r:id="rId26"/>
    <p:sldId id="272" r:id="rId27"/>
    <p:sldId id="289" r:id="rId28"/>
    <p:sldId id="273" r:id="rId29"/>
    <p:sldId id="290" r:id="rId30"/>
    <p:sldId id="274" r:id="rId31"/>
    <p:sldId id="291" r:id="rId32"/>
    <p:sldId id="276" r:id="rId33"/>
    <p:sldId id="292" r:id="rId34"/>
    <p:sldId id="275" r:id="rId35"/>
    <p:sldId id="293" r:id="rId36"/>
    <p:sldId id="294" r:id="rId37"/>
    <p:sldId id="25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0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 varScale="1">
        <p:scale>
          <a:sx n="74" d="100"/>
          <a:sy n="74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C4AFD-F1A1-4268-8B9B-D6C8EAE3E09A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44;&#1086;&#1082;&#1080;\Desktop\&#1057;&#1082;&#1072;&#1079;&#1082;&#1072;%20&#1087;&#1088;&#1086;%20&#1086;&#1089;&#1077;&#1085;&#1100;.docx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523/87848796.476/0_e7eed_29b4d2d3_XL.jpg" TargetMode="External"/><Relationship Id="rId13" Type="http://schemas.openxmlformats.org/officeDocument/2006/relationships/hyperlink" Target="http://img-fotki.yandex.ru/get/5820/128819213.0/0_73d02_cb1bfd11_XL" TargetMode="External"/><Relationship Id="rId18" Type="http://schemas.openxmlformats.org/officeDocument/2006/relationships/hyperlink" Target="http://www.fotokonkurs.ru/uploads/photos/contests/2013/04/12/4/07bf0cf187874d1eafc6e7d8b5eb024e/800.jpg" TargetMode="External"/><Relationship Id="rId3" Type="http://schemas.openxmlformats.org/officeDocument/2006/relationships/hyperlink" Target="http://www.ostrovskazok.ru/ostrovok-11/zagadki-o-noyabre" TargetMode="External"/><Relationship Id="rId7" Type="http://schemas.openxmlformats.org/officeDocument/2006/relationships/hyperlink" Target="http://nehvoraika.ru/wp-content/uploads/2011/11/gretskiy-oreh.jpg" TargetMode="External"/><Relationship Id="rId12" Type="http://schemas.openxmlformats.org/officeDocument/2006/relationships/hyperlink" Target="http://playcast.ru/uploads/2012/07/16/3562495.jpeg" TargetMode="External"/><Relationship Id="rId17" Type="http://schemas.openxmlformats.org/officeDocument/2006/relationships/hyperlink" Target="http://s44.radikal.ru/i106/0910/a2/91ba29baf26d.jpg" TargetMode="External"/><Relationship Id="rId2" Type="http://schemas.openxmlformats.org/officeDocument/2006/relationships/hyperlink" Target="http://www.eneja.com/detskaya-literatura/skazki/skazka-pro-osen.html" TargetMode="External"/><Relationship Id="rId16" Type="http://schemas.openxmlformats.org/officeDocument/2006/relationships/hyperlink" Target="http://mosaica.ru/sites/default/files/news/preview/2011/09/21/122586930547rs081030b2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g.stihi.ru/pics/2013/08/25/147.jpg" TargetMode="External"/><Relationship Id="rId11" Type="http://schemas.openxmlformats.org/officeDocument/2006/relationships/hyperlink" Target="http://www.art-mastery.ru/wp-content/gallery/priroda/FN-032.jpg" TargetMode="External"/><Relationship Id="rId5" Type="http://schemas.openxmlformats.org/officeDocument/2006/relationships/hyperlink" Target="http://www.andromedafree.it/archiviosfondidesktop/wallpapers/natura/upgrade1/autunno-1600x1200/07/wallpapers-autunno-1600x120008.jpg" TargetMode="External"/><Relationship Id="rId15" Type="http://schemas.openxmlformats.org/officeDocument/2006/relationships/hyperlink" Target="http://addfun.ru/uploads/posts/2009-04/1239028923_utrennijj_tuman_14_foto_10.jpg" TargetMode="External"/><Relationship Id="rId10" Type="http://schemas.openxmlformats.org/officeDocument/2006/relationships/hyperlink" Target="http://img0.liveinternet.ru/images/attach/c/8/102/91/102091148_85185d48efd90649e5ef89b90547d06e.jpg" TargetMode="External"/><Relationship Id="rId19" Type="http://schemas.openxmlformats.org/officeDocument/2006/relationships/hyperlink" Target="http://img1.liveinternet.ru/images/attach/c/4/83/590/83590145_iney.jpg" TargetMode="External"/><Relationship Id="rId4" Type="http://schemas.openxmlformats.org/officeDocument/2006/relationships/hyperlink" Target="http://kladraz.ru/zagadki-dlja-detei/zagadki-pro-osen.html" TargetMode="External"/><Relationship Id="rId9" Type="http://schemas.openxmlformats.org/officeDocument/2006/relationships/hyperlink" Target="http://www.o-moloke.ru/staff_files/45499300.jpg" TargetMode="External"/><Relationship Id="rId14" Type="http://schemas.openxmlformats.org/officeDocument/2006/relationships/hyperlink" Target="http://img1.liveinternet.ru/images/attach/c/4/78/565/78565763_78077730_large_42830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1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Осенние загадки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928670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Созревают в сентябре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 вкусу детворе.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твердые скорлупки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комочков вкусных.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сломай об них ты зубки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было б грустно.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nehvoraika.ru/wp-content/uploads/2011/11/gretskiy-or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05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929190" y="5572140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орехи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1000108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 осенью без спешки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Прячет желуди, орешки,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 - зерна собирает,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Норку плотно набивает.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склад, а не нора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Зерен выросла гора!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делают зверята?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Угадайте-ка, ребята!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g-fotki.yandex.ru/get/6523/87848796.476/0_e7eed_29b4d2d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71480"/>
            <a:ext cx="8410814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868" y="5643578"/>
            <a:ext cx="521497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запасы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1285860"/>
            <a:ext cx="6215106" cy="3929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его мы называем?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o-moloke.ru/staff_files/45499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2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72066" y="5643578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урожай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928670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откроет школа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Двери для детей веселых,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зверят же свой урок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Запасать продукты впрок.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грибы мы соберем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встречей с …  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8/102/91/102091148_85185d48efd90649e5ef89b90547d0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1"/>
            <a:ext cx="8358246" cy="587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929190" y="5572140"/>
            <a:ext cx="378621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октябрём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1214422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пока тепло,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лужице - стекло.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холодной ночью звездной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лужица подмерзла,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стала интересней: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стекло ступи - и треснет!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art-mastery.ru/wp-content/gallery/priroda/FN-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6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86248" y="5572140"/>
            <a:ext cx="442915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лёд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786050" y="785794"/>
            <a:ext cx="5857916" cy="4143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Солнцу теплому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верьте-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Впереди метели.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золотистой круговерти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полетели.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я пришла с дождями,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Листопадом и ветрами.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984" y="1071546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 птиц, собравшись в стаи,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Днем осенним улетают.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летят они туда,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тепло всегда-всегда.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Птички, вы куда спешите?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детям расскажите!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playcast.ru/uploads/2012/07/16/356249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71480"/>
            <a:ext cx="8366415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юг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Средних, маленьких, больших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img-fotki.yandex.ru/get/5820/128819213.0/0_73d02_cb1bfd1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лужи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1000108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он часто нужен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лупит дождь по лужам,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небо в черных тучах,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для нас помощник лучший.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собой его раскрой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навес себе устрой!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img1.liveinternet.ru/images/attach/c/4/78/565/78565763_78077730_large_428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76219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зонтик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Прилетел я с ветерком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накрыл избушки.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словно с молоком,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Подставляйте кружки!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058" name="Picture 2" descr="http://addfun.ru/uploads/posts/2009-04/1239028923_utrennijj_tuman_14_foto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62891" cy="550072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984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чёрно-белым стало: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Падает то дождь, то снег.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похолодало —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Льдом сковало воды рек.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Мёрзнет в поле озимь ржи.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месяц, подскажи?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s44.radikal.ru/i106/0910/a2/91ba29baf2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67623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4" name="Picture 4" descr="http://www.andromedafree.it/archiviosfondidesktop/wallpapers/natura/upgrade1/autunno-1600x1200/07/wallpapers-autunno-1600x12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79843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14942" y="5715016"/>
            <a:ext cx="3500462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деревья голы,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Мокнут садики и школы.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 капелькой-дождинкой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Вьется белая пушинка,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Мимо окон пролетает,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на травке тает.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osaica.ru/sites/default/files/news/preview/2011/09/21/122586930547rs081030b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6453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00496" y="5572140"/>
            <a:ext cx="471490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 с дождём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1071546"/>
            <a:ext cx="6500858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старушка из сторожки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Грязь разводит на дорожке.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Вязнет в топи мокрый лапоть –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зовут старушку …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www.fotokonkurs.ru/uploads/photos/contests/2013/04/12/4/07bf0cf187874d1eafc6e7d8b5eb024e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9024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слякоть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785794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ночью холодать,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лужи замерзать.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травке — бархат синий.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что такое?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://img1.liveinternet.ru/images/attach/c/4/83/590/83590145_i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29552" cy="5943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1500174"/>
            <a:ext cx="6858048" cy="3429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Прочитай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«Сказку про осень»</a:t>
            </a:r>
          </a:p>
          <a:p>
            <a:pPr algn="ctr"/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4214813"/>
            <a:ext cx="6400800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87154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http://www.eneja.com/detskaya-literatura/skazki/skazka-pro-osen.html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Сказка про осень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http://www.ostrovskazok.ru/ostrovok-11/zagadki-o-noyabre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http://kladraz.ru/zagadki-dlja-detei/zagadki-pro-osen.html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http://www.andromedafree.it/archiviosfondidesktop/wallpapers/natura/upgrade1/autunno-1600x1200/07/wallpapers-autunno-1600x120008.jpg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http://prg.stihi.ru/pics/2013/08/25/147.jpg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http://nehvoraika.ru/wp-content/uploads/2011/11/gretskiy-oreh.jpg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http://img-fotki.yandex.ru/get/6523/87848796.476/0_e7eed_29b4d2d3_XL.jpg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http://www.o-moloke.ru/staff_files/45499300.jpg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http://img0.liveinternet.ru/images/attach/c/8/102/91/102091148_85185d48efd90649e5ef89b90547d06e.jpg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http://www.art-mastery.ru/wp-content/gallery/priroda/FN-032.jpg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http://playcast.ru/uploads/2012/07/16/3562495.jpeg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http://img-fotki.yandex.ru/get/5820/128819213.0/0_73d02_cb1bfd11_XL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http://img1.liveinternet.ru/images/attach/c/4/78/565/78565763_78077730_large_428301.jpg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http://addfun.ru/uploads/posts/2009-04/1239028923_utrennijj_tuman_14_foto_10.jpg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http://mosaica.ru/sites/default/files/news/preview/2011/09/21/122586930547rs081030b255.jpg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http://s44.radikal.ru/i106/0910/a2/91ba29baf26d.jpg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http://www.fotokonkurs.ru/uploads/photos/contests/2013/04/12/4/07bf0cf187874d1eafc6e7d8b5eb024e/800.jpg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http://img1.liveinternet.ru/images/attach/c/4/83/590/83590145_iney.jpg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8572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Ссылки на источники: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786050" y="857232"/>
            <a:ext cx="5929354" cy="4143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 месяц хлопотливый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Спеют яблоки и сливы,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Спеют персики и груши.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успевай их кушать,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клены во дворе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Опадают в …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5844" name="Picture 4" descr="http://adressnew.users.photofile.ru/photo/adressnew/4074736/xlarge/99041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64394" cy="557216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28" y="5500702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сентябре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214546" y="1000108"/>
            <a:ext cx="6215106" cy="3929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 в парке шелестят,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Сбрасывают свой наряд.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у дуба и березки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Разноцветный, яркий, броский.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866" name="Picture 2" descr="http://img01.chitalnya.ru/upload2/405/218779630493372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05478" cy="61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714876" y="5572140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857232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Льется он косой стеной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стучит по нашим окнам.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холодный, проливной,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саду беседки мокнут.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потом спуститься в лужу.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g0.liveinternet.ru/images/attach/c/8/105/94/105094658_84555291_large_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0076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28" y="5572140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547</Words>
  <Application>Microsoft Office PowerPoint</Application>
  <PresentationFormat>Экран (4:3)</PresentationFormat>
  <Paragraphs>243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Осенние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</cp:lastModifiedBy>
  <cp:revision>87</cp:revision>
  <dcterms:created xsi:type="dcterms:W3CDTF">2014-07-26T03:41:00Z</dcterms:created>
  <dcterms:modified xsi:type="dcterms:W3CDTF">2017-10-14T14:00:01Z</dcterms:modified>
</cp:coreProperties>
</file>