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9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861" autoAdjust="0"/>
  </p:normalViewPr>
  <p:slideViewPr>
    <p:cSldViewPr>
      <p:cViewPr varScale="1">
        <p:scale>
          <a:sx n="48" d="100"/>
          <a:sy n="48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EC5A40-C460-43E9-A502-E4929C3D1902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photoshop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133" y="206084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Савенкова Елена Павловна</a:t>
            </a:r>
            <a:endParaRPr lang="ru-RU" sz="4400" dirty="0"/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35716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Негативные воздействия в системе «человек -среда обитания» принято называть </a:t>
            </a:r>
            <a:r>
              <a:rPr lang="ru-RU" sz="32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опасностями.</a:t>
            </a:r>
            <a:endParaRPr lang="ru-RU" sz="3200" b="1" dirty="0"/>
          </a:p>
        </p:txBody>
      </p:sp>
      <p:pic>
        <p:nvPicPr>
          <p:cNvPr id="8" name="Рисунок 7" descr="72011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857364"/>
            <a:ext cx="5108254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3643314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36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ru-RU" sz="36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-  это негативное свойство живой и неживой материи, способное причинять ущерб самой материи: людям, природной среде, материальным ценностям.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степени и характеру действия на организм все факторы условно делят на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 и опасные.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311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вредным факторам 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относятся такие факторы, которые в определенных условиях могут стать причиной заболеваний или снижения работоспособности.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929066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Опасные факторы 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 определенных условиях приводят к травматическим повреждениям или внезапным и резким нарушениям здоровья.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Это деление условно, так как вредные факторы могут стать опасными.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Некоторая часть опасных и вредных факторов - преимущественно это относится к </a:t>
            </a: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производственной, 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 в какой-то мере и к другим средам обитания - имеет внешне определенные, пространственные области проявления, которые называются </a:t>
            </a: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опасные зоны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57166"/>
            <a:ext cx="2422920" cy="1762124"/>
          </a:xfrm>
          <a:prstGeom prst="rect">
            <a:avLst/>
          </a:prstGeom>
        </p:spPr>
      </p:pic>
      <p:pic>
        <p:nvPicPr>
          <p:cNvPr id="6" name="Рисунок 5" descr="i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71876"/>
            <a:ext cx="6000792" cy="304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Условия, при которых создается возможность возникновения несчастного случая, называют </a:t>
            </a: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опасная ситуация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img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4476781" cy="3357586"/>
          </a:xfrm>
          <a:prstGeom prst="rect">
            <a:avLst/>
          </a:prstGeom>
        </p:spPr>
      </p:pic>
      <p:pic>
        <p:nvPicPr>
          <p:cNvPr id="8" name="Рисунок 7" descr="87-1-kartinki-bezopasnost-dete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14290"/>
            <a:ext cx="3308003" cy="3287455"/>
          </a:xfrm>
          <a:prstGeom prst="rect">
            <a:avLst/>
          </a:prstGeom>
        </p:spPr>
      </p:pic>
      <p:pic>
        <p:nvPicPr>
          <p:cNvPr id="9" name="Рисунок 8" descr="1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429000"/>
            <a:ext cx="4572000" cy="279349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5" name="Рисунок 4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14290"/>
            <a:ext cx="2422920" cy="1762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2274838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 процессе жизнедеятельности человек может оказаться в такой ситуации, когда физические и психические нагрузки достигают максимума, при этом он теряет способность к адекватным и рациональным поступкам и действиям. В этом случае говорят об </a:t>
            </a: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экстремальных ситуациях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1e74c3a4b1648964f211a83f28d71b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2875"/>
            <a:ext cx="8286776" cy="6572250"/>
          </a:xfrm>
          <a:prstGeom prst="rect">
            <a:avLst/>
          </a:prstGeom>
        </p:spPr>
      </p:pic>
      <p:pic>
        <p:nvPicPr>
          <p:cNvPr id="8" name="Рисунок 7" descr="13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0"/>
            <a:ext cx="8343089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3" name="Рисунок 2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14290"/>
            <a:ext cx="2422920" cy="176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2828836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Потенциальная опасность 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как явление - это возможность воздействия на человека неблагоприятных или несовместимых с жизнью факторов.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3" name="Рисунок 2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14290"/>
            <a:ext cx="2422920" cy="176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defRPr/>
            </a:pPr>
            <a:r>
              <a:rPr lang="ru-RU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определяется как отношение тех или иных нежелательных последствий в единицу времени к возможному числу событий.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500306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Различают индивидуальный и социальный риск.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1475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Индивидуальный риск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характеризует опасность определенного вида для отдельного индивидуума.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92919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Социальный, или групповой, риск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это риск для группы людей. Говоря о социальном риске, прослеживают зависимость между частотой событий и числом пораженных при этом людей.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3" name="Рисунок 2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000240"/>
            <a:ext cx="2422920" cy="176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 мировой практике в настоящее время отвергнута концепция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абсолютной безопасности</a:t>
            </a: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и находит признание концепция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приемлемого риска.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14554"/>
            <a:ext cx="628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Приемлемый риск </a:t>
            </a: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сочетает в себе технические, экономические, социальные и политические аспекты и представляет некоторый компромисс между уровнем безопасности и возможностями ее достижения.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92933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То есть речь идет о риске, при котором защитные мероприятия позволяют поддерживать достигнутый уровень безопасности.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" name="Рисунок 6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928802"/>
            <a:ext cx="2422920" cy="17621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143116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это состояние деятельности, при котором с определенной вероятностью исключено проявление опасностей или отсутствует чрезмерная опасность.</a:t>
            </a:r>
          </a:p>
        </p:txBody>
      </p:sp>
      <p:pic>
        <p:nvPicPr>
          <p:cNvPr id="8" name="Рисунок 7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57166"/>
            <a:ext cx="2422920" cy="17621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3" name="Рисунок 2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85728"/>
            <a:ext cx="2422920" cy="176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Человечество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научиться прогнозировать негативные воздействия и, соответственно, обеспечивать безопасность принимаемых решений на стадии их разработки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2714620"/>
            <a:ext cx="67866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защиты от негативных факторов следует создавать и активно использовать защитные средства и проводить мероприятия, всемерно ограничивающие зоны действия и уровни таких факторов.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4857760"/>
            <a:ext cx="74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Реализация этих задач обусловила необходимость разработки специальной области научных знаний-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photoshop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000108"/>
            <a:ext cx="185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О-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Б-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7200" dirty="0" smtClean="0"/>
              <a:t>-</a:t>
            </a:r>
            <a:endParaRPr lang="ru-RU" sz="7200" dirty="0"/>
          </a:p>
        </p:txBody>
      </p: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2214554"/>
            <a:ext cx="53578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996916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3810000" cy="47625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arinasorokina.ru/wp-content/uploads/2011/10/ramka-photoshop-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www.arinasorokina.ru/wp-content/uploads/2011/10/ramka-photoshop-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ramka-photoshop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0034" y="57148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профессиональное образовательное 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«Челябинский техн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икум промышленности и городского хозяйства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Я.П. Осадчего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572132" y="4857760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Савенкова Елена Павловна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35743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Тема: Введение в дисциплину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749-2-1024x674.jpg"/>
          <p:cNvPicPr/>
          <p:nvPr/>
        </p:nvPicPr>
        <p:blipFill>
          <a:blip r:embed="rId3"/>
          <a:srcRect t="4348" r="48593"/>
          <a:stretch>
            <a:fillRect/>
          </a:stretch>
        </p:blipFill>
        <p:spPr>
          <a:xfrm>
            <a:off x="6143636" y="2143116"/>
            <a:ext cx="2143140" cy="273584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11" name="Рисунок 10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57166"/>
            <a:ext cx="2422920" cy="1762124"/>
          </a:xfrm>
          <a:prstGeom prst="rect">
            <a:avLst/>
          </a:prstGeom>
        </p:spPr>
      </p:pic>
      <p:pic>
        <p:nvPicPr>
          <p:cNvPr id="6" name="Рисунок 5" descr="img749-2-1024x674.jpg"/>
          <p:cNvPicPr/>
          <p:nvPr/>
        </p:nvPicPr>
        <p:blipFill>
          <a:blip r:embed="rId4"/>
          <a:srcRect t="4348" r="48593"/>
          <a:stretch>
            <a:fillRect/>
          </a:stretch>
        </p:blipFill>
        <p:spPr>
          <a:xfrm>
            <a:off x="5929322" y="2143116"/>
            <a:ext cx="2714644" cy="414340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28604"/>
            <a:ext cx="5500726" cy="6215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В современном понимании дисциплина «Основы безопасности жизнедеятельности» изучает риски производственной, природной, социальной, бытовой, городской и других сред обитания человека как в условиях повседневной жизни, так и при возникновении чрезвычайных ситуаций техногенного и природного характера. Данная дисциплина является начальной ступенью в освоении норм и правил безопасности.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749"/>
          </a:xfrm>
          <a:prstGeom prst="rect">
            <a:avLst/>
          </a:prstGeom>
        </p:spPr>
      </p:pic>
      <p:pic>
        <p:nvPicPr>
          <p:cNvPr id="7" name="Рисунок 6" descr="following_footprints_anim_500_clr_133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0"/>
            <a:ext cx="2071702" cy="20095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267494"/>
            <a:ext cx="500066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ЗАДАЧИ ПРИ ИЗУЧЕНИИ ДИСЦИПЛИНЫ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depositphotos_46045687-stock-photo-3d-man-sitting-and-thin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85728"/>
            <a:ext cx="1643074" cy="164307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628775"/>
            <a:ext cx="7972452" cy="52292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освоения знаний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безопасном поведении человека в чрезвычайных и опасных ситуациях природного, техногенного, а также социального характера; о здоровье и здоровом образе жизни; о государственной системе защиты населения от опасных и чрезвычайных ситуаций; об обязанностях граждан по защите государства;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ценностного отношения к здоровью и человеческой жизни; чувства уважения к героическому наследию России и ее государственной символике; патриотизма и долга по защите Отечества;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черт личности, необходимых для ведения здо­рового образа жизни; безопасного поведения в чрезвычайных ситуациях и при прохождении военной службы; соблюдения бдительности при возникновении угрозы терроризма;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овладения умениями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правильно оценивать ситуации, опасные для жизни и здоровья; целенаправленно действовать в чрезвычайных ситуациях; использовать средства индивидуальной и коллективной защиты; оказывать первую медицинскую помощь пострадавшим;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 потребности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расширении и постоянном углублении знаний по проблемам обеспечения безопасности жизнедеятельности в современных условиях;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формирования мировоззрения и воспитания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студентов социальной ответственности за последствия своей будущей профессиональной деятельности.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1670" y="214290"/>
            <a:ext cx="6572296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человека тесно связана: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8592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 идентификацией (распознаванием) и количественной оценкой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негативных воздействий среды обитания;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8576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профилактикой и защитой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 опасностей воздействия тех или иных негативных факторов на человека;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71501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  ликвидацией последствий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воздействия опасных и вредных факторов чрезвычайных ситуаций.</a:t>
            </a:r>
          </a:p>
        </p:txBody>
      </p:sp>
      <p:pic>
        <p:nvPicPr>
          <p:cNvPr id="12" name="Рисунок 11" descr="Video-Creation-Tip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00174"/>
            <a:ext cx="2314591" cy="257176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sp>
        <p:nvSpPr>
          <p:cNvPr id="14338" name="AutoShape 2" descr="https://www.desktopbackground.org/download/1024x768/2013/12/16/686460_earth-day-2016-wallpapers-images-pics-and-ecards_1200x1200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686460_earth-day-2016-wallpapers-images-pics-and-ecards_1200x1200_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3" y="0"/>
            <a:ext cx="8001055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429000"/>
            <a:ext cx="8229600" cy="31686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Среда обитания -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окружающая человека среда, обусловленная в данный момент совокупностью факторов (физических, химических, биологических, социальных), способных оказывать прямое или косвенное, немедленное или отдаленное воздействие на деятельность человека, его здоровье и потомство.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5" name="Рисунок 4" descr="500_F_83996601_9Gv07d94fhNKNl9Lz6OmUneuFaOmYVVY.jpg"/>
          <p:cNvPicPr>
            <a:picLocks noChangeAspect="1"/>
          </p:cNvPicPr>
          <p:nvPr/>
        </p:nvPicPr>
        <p:blipFill>
          <a:blip r:embed="rId3"/>
          <a:srcRect r="7205" b="5240"/>
          <a:stretch>
            <a:fillRect/>
          </a:stretch>
        </p:blipFill>
        <p:spPr>
          <a:xfrm>
            <a:off x="837346" y="0"/>
            <a:ext cx="7835137" cy="6643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36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Биосфера - </a:t>
            </a:r>
            <a:r>
              <a:rPr lang="ru-RU" sz="36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это область распространения жизни на Земле, включающая нижний слой атмосферы, гидросферу и верхний слой литосферы, не испытавших техногенного воздействия.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pic>
        <p:nvPicPr>
          <p:cNvPr id="7" name="Рисунок 6" descr="gallery_thumb.ph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7643866" cy="4286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4071942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участок биосферы, преобразованный людьми с помощью прямого или косвенного воздействия технических средств в целях наилучшего соответствия материальным и социально-бытовым потребностям.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947</TotalTime>
  <Words>801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Bookman Old Style</vt:lpstr>
      <vt:lpstr>Calibri</vt:lpstr>
      <vt:lpstr>Cambria</vt:lpstr>
      <vt:lpstr>Gill Sans MT</vt:lpstr>
      <vt:lpstr>Times New Roman</vt:lpstr>
      <vt:lpstr>Wingdings</vt:lpstr>
      <vt:lpstr>Wingdings 2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ЧТПиГХ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Учитель ЧТПиГХ</cp:lastModifiedBy>
  <cp:revision>73</cp:revision>
  <dcterms:created xsi:type="dcterms:W3CDTF">2017-04-13T07:47:50Z</dcterms:created>
  <dcterms:modified xsi:type="dcterms:W3CDTF">2023-04-08T03:56:25Z</dcterms:modified>
</cp:coreProperties>
</file>