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0" r:id="rId4"/>
    <p:sldId id="279" r:id="rId5"/>
    <p:sldId id="281" r:id="rId6"/>
    <p:sldId id="288" r:id="rId7"/>
    <p:sldId id="289" r:id="rId8"/>
    <p:sldId id="258" r:id="rId9"/>
    <p:sldId id="274" r:id="rId10"/>
    <p:sldId id="282" r:id="rId11"/>
    <p:sldId id="283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84" r:id="rId21"/>
    <p:sldId id="285" r:id="rId22"/>
    <p:sldId id="286" r:id="rId23"/>
    <p:sldId id="287" r:id="rId24"/>
    <p:sldId id="270" r:id="rId25"/>
    <p:sldId id="271" r:id="rId26"/>
    <p:sldId id="272" r:id="rId27"/>
    <p:sldId id="276" r:id="rId28"/>
    <p:sldId id="268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000D28-6A76-4DCD-832F-34D9F96B128A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994AF0-744B-473F-9655-3CACBC1F03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16"/>
            <a:ext cx="9144000" cy="685758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539552" y="458112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СТАЛИНГРАДСКАЯ БИТВА</a:t>
            </a:r>
            <a:endParaRPr lang="ru-RU" sz="6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5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38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22 июня 1941 года Германия и её союзники вторглись </a:t>
            </a:r>
          </a:p>
          <a:p>
            <a:pPr algn="ctr"/>
            <a:r>
              <a:rPr lang="ru-RU" sz="2400" b="1" dirty="0" smtClean="0"/>
              <a:t>на территорию СССР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4628"/>
            <a:ext cx="8380019" cy="58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5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247" y="212990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1941 год – Битва за Москву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908720"/>
            <a:ext cx="4849760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89653"/>
            <a:ext cx="54673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Весной 1942 года Гитлер подписывает план наступления под кодовым названием «Синий вариант». Это план наступления на Северный Кавказ и Сталинград.</a:t>
            </a:r>
          </a:p>
        </p:txBody>
      </p:sp>
      <p:pic>
        <p:nvPicPr>
          <p:cNvPr id="6" name="Picture 2" descr="http://www.krugosvet.ru/uploads/enc/images/1/123563505140fa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8292" y="2564904"/>
            <a:ext cx="376174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www.epochtimes.com.ua/rus/images/stories/03/opinion/u81_0427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2564904"/>
            <a:ext cx="3276364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0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Овладение Сталинградом было очень важным для Гитлера по многим причинам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6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809" y="28112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Они командовали </a:t>
            </a:r>
          </a:p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Сталинградом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07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Генерал </a:t>
            </a:r>
          </a:p>
          <a:p>
            <a:pPr algn="ctr"/>
            <a:r>
              <a:rPr lang="ru-RU" dirty="0" smtClean="0"/>
              <a:t>Фридрих Паулюс</a:t>
            </a:r>
            <a:endParaRPr lang="ru-RU" dirty="0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2338489" y="3254658"/>
            <a:ext cx="936104" cy="61423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8304" y="5227564"/>
            <a:ext cx="189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Маршал Советского Союза </a:t>
            </a:r>
            <a:r>
              <a:rPr lang="ru-RU" dirty="0" err="1" smtClean="0"/>
              <a:t>С.К.Тимошенко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42040" y="5485873"/>
            <a:ext cx="175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Генерал-лейтенант </a:t>
            </a:r>
            <a:r>
              <a:rPr lang="ru-RU" dirty="0" err="1" smtClean="0"/>
              <a:t>В.Н.Гордов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45718" y="5423203"/>
            <a:ext cx="170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Генерал-полковник </a:t>
            </a:r>
            <a:r>
              <a:rPr lang="ru-RU" dirty="0" err="1" smtClean="0"/>
              <a:t>А.И.Еременко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2" y="2200111"/>
            <a:ext cx="1967865" cy="2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433135" y="2274087"/>
            <a:ext cx="172783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510" y="2274087"/>
            <a:ext cx="175323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027" y="2301936"/>
            <a:ext cx="158242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50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 июля 1942 года началась Сталинградская битва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613" y="1409874"/>
            <a:ext cx="5940425" cy="523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70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 июля 1942 был подписан Приказ Народного комиссара обороны №227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6482" y="1990831"/>
            <a:ext cx="5305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«Пора кончать </a:t>
            </a:r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отступление</a:t>
            </a:r>
            <a:r>
              <a:rPr lang="ru-RU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шагу назад!» </a:t>
            </a:r>
            <a:endParaRPr lang="ru-RU" sz="4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Из приказа НКО СССР №227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406970" cy="4464496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0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7667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Немецкие войска рвутся к Сталинграду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77072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Непрерывные бомбежки и артиллерийский обстрелы практически полностью разрушили город.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824095" cy="31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24116" y="3128650"/>
            <a:ext cx="4752340" cy="352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92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0466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Самые ожесточённые бои продолжались с 27 сентября по 4 октября. Это были те самые сталинградские городские бои, от рассказов о которых стынет кровь в жилах даже у человека с крепкими нервами.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7004" y="404664"/>
            <a:ext cx="2886075" cy="41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3789040"/>
            <a:ext cx="5940425" cy="280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8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ноября 1942 началась операция «Уран»</a:t>
            </a:r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427" y="1507645"/>
            <a:ext cx="4762500" cy="5057775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0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4619825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Михаил </a:t>
            </a:r>
            <a:r>
              <a:rPr lang="ru-RU" sz="32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Паникаха</a:t>
            </a: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233"/>
            <a:ext cx="4104457" cy="57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95" y="0"/>
            <a:ext cx="5460784" cy="39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701375" y="0"/>
            <a:ext cx="2442625" cy="32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29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197" y="128327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 Сердюков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47656" y="0"/>
            <a:ext cx="309634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844169" cy="34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2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4087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Миша Романов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6245" y="1124744"/>
            <a:ext cx="3960440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11" y="0"/>
            <a:ext cx="4565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1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Вечный огонь солдатский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7630"/>
            <a:ext cx="8352928" cy="56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36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 января в ходе операции «Кольцо» фельдмаршал Паулюс с остатками своей армии сдался в плен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4" y="1974532"/>
            <a:ext cx="4364355" cy="29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1979013"/>
            <a:ext cx="351472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86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3326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Сводка Информбюро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0478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31" y="1273956"/>
            <a:ext cx="5284509" cy="54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6093296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Левитан Ю.Б.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99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Очень дорогой ценой досталась победа в Сталинградской битве.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99958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миллиона солдат и офицеров погибли и были ранены </a:t>
            </a:r>
          </a:p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Сталинградской битве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036513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 27 миллионов наших граждан погибло в Великой Отечественной войне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99580"/>
            <a:ext cx="4787900" cy="4597772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5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09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328</TotalTime>
  <Words>221</Words>
  <Application>Microsoft Office PowerPoint</Application>
  <PresentationFormat>Экран (4:3)</PresentationFormat>
  <Paragraphs>32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30</cp:revision>
  <dcterms:created xsi:type="dcterms:W3CDTF">2015-02-05T06:53:04Z</dcterms:created>
  <dcterms:modified xsi:type="dcterms:W3CDTF">2017-01-31T17:00:38Z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697340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D6.2.5</vt:lpwstr>
  </property>
</Properties>
</file>