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65" r:id="rId5"/>
    <p:sldId id="264" r:id="rId6"/>
    <p:sldId id="268" r:id="rId7"/>
    <p:sldId id="269" r:id="rId8"/>
    <p:sldId id="270" r:id="rId9"/>
    <p:sldId id="271" r:id="rId10"/>
    <p:sldId id="259" r:id="rId11"/>
    <p:sldId id="260" r:id="rId12"/>
    <p:sldId id="261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2" autoAdjust="0"/>
    <p:restoredTop sz="94660"/>
  </p:normalViewPr>
  <p:slideViewPr>
    <p:cSldViewPr>
      <p:cViewPr varScale="1">
        <p:scale>
          <a:sx n="46" d="100"/>
          <a:sy n="46" d="100"/>
        </p:scale>
        <p:origin x="-1382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1772816"/>
            <a:ext cx="7484368" cy="1470025"/>
          </a:xfrm>
        </p:spPr>
        <p:txBody>
          <a:bodyPr/>
          <a:lstStyle>
            <a:lvl1pPr>
              <a:defRPr b="1">
                <a:solidFill>
                  <a:schemeClr val="bg2">
                    <a:lumMod val="10000"/>
                  </a:schemeClr>
                </a:solidFill>
                <a:latin typeface="Century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328498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>
                    <a:lumMod val="25000"/>
                  </a:schemeClr>
                </a:solidFill>
                <a:latin typeface="Century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6B277-05F5-4D47-80DE-F0461C294C24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0FF91-8E5B-4486-AD5B-C2863B0AEE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35EF5-4FEC-4437-B7A3-F1F1B6788B2C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B6229-B25F-4BEF-8E1E-05E15E2665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68887-9629-493F-ADC8-A66DC4B8FD03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3CF23-C8E2-4951-B2CC-25D61496F1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6E829-A163-4C70-9118-682DC33346E5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F389E-54ED-4B54-8EAA-BBA167C336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A8A37-55CF-4B16-849D-35D476DE061F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E90BC-A81A-4461-927E-55743D27C4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6358D-EF2C-48E0-A71A-327A049EE33F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8E3AD-24A8-4B1F-A2F6-B75F2040DD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F65B1-ADE7-44EB-A7BF-FA31189557BC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83374-978B-4BE3-BD0F-B4757CC6D5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A32FD-1808-4023-BD8D-7CEDE92BBFB6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47BEB-146C-4736-8763-0199B7F5A6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94BF9-6E3E-40E1-BECD-57D6123C9418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81EED-9C38-48F7-BC1B-9CB8B849A7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A8D13-A065-4ADB-86A9-199E594FB9D8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6A1C2-34CF-430E-8638-438BF4998E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A6BB1-4742-442B-BCA5-360DF2D4A624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99452-5A74-42F7-9A50-AE5093695C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4BD97"/>
            </a:gs>
            <a:gs pos="21001">
              <a:srgbClr val="DDD9C3"/>
            </a:gs>
            <a:gs pos="46001">
              <a:srgbClr val="EEECE1"/>
            </a:gs>
            <a:gs pos="100000">
              <a:schemeClr val="bg2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6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4763" y="0"/>
            <a:ext cx="34972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619250" y="1600200"/>
            <a:ext cx="70675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33DA8B3-9320-4422-BD7C-EB98702019F7}" type="datetimeFigureOut">
              <a:rPr lang="ru-RU"/>
              <a:pPr>
                <a:defRPr/>
              </a:pPr>
              <a:t>08.05.2018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9907BE5-9E84-4698-99BD-7914AF0945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i="1" kern="1200">
          <a:solidFill>
            <a:srgbClr val="1E1C11"/>
          </a:solidFill>
          <a:latin typeface="Century" pitchFamily="18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Century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Century" pitchFamily="18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Century" pitchFamily="18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Century" pitchFamily="18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Century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6def745b4b21e4666a53811c2vl--materialy-dlya-tvorchestva-shelk-naturalnyj-atlas-114-sm-12-m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547813" y="1773238"/>
            <a:ext cx="7483475" cy="1470025"/>
          </a:xfrm>
        </p:spPr>
        <p:txBody>
          <a:bodyPr/>
          <a:lstStyle/>
          <a:p>
            <a:r>
              <a:rPr lang="ru-RU" sz="9600" i="0" dirty="0" smtClean="0">
                <a:solidFill>
                  <a:schemeClr val="accent3">
                    <a:lumMod val="50000"/>
                  </a:schemeClr>
                </a:solidFill>
              </a:rPr>
              <a:t>ШЕЛК</a:t>
            </a:r>
            <a:endParaRPr lang="ru-RU" sz="9600" i="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284538"/>
            <a:ext cx="9028113" cy="17526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Учитель технологии </a:t>
            </a:r>
            <a:r>
              <a:rPr lang="ru-RU" sz="3600" b="1" dirty="0" err="1" smtClean="0">
                <a:solidFill>
                  <a:schemeClr val="accent3">
                    <a:lumMod val="50000"/>
                  </a:schemeClr>
                </a:solidFill>
              </a:rPr>
              <a:t>Кодыхалина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 С. С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36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6def745b4b21e4666a53811c2vl--materialy-dlya-tvorchestva-shelk-naturalnyj-atlas-114-sm-12-m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kern="0" dirty="0" smtClean="0">
                <a:solidFill>
                  <a:schemeClr val="accent3">
                    <a:lumMod val="50000"/>
                  </a:schemeClr>
                </a:solidFill>
                <a:latin typeface="Arial"/>
              </a:rPr>
              <a:t> Получение ткани</a:t>
            </a:r>
            <a:endParaRPr lang="ru-RU" dirty="0"/>
          </a:p>
        </p:txBody>
      </p:sp>
      <p:pic>
        <p:nvPicPr>
          <p:cNvPr id="5" name="Содержимое 4" descr="shelkovye-odeyala-5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779912" y="3284984"/>
            <a:ext cx="5040982" cy="3215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2324.jpg"/>
          <p:cNvPicPr>
            <a:picLocks noChangeAspect="1"/>
          </p:cNvPicPr>
          <p:nvPr/>
        </p:nvPicPr>
        <p:blipFill>
          <a:blip r:embed="rId4" cstate="print">
            <a:lum bright="20000"/>
          </a:blip>
          <a:srcRect l="30712"/>
          <a:stretch>
            <a:fillRect/>
          </a:stretch>
        </p:blipFill>
        <p:spPr>
          <a:xfrm rot="20814120">
            <a:off x="323528" y="2420888"/>
            <a:ext cx="4223792" cy="4061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factory-silk-brocade-big.jpg"/>
          <p:cNvPicPr>
            <a:picLocks noChangeAspect="1"/>
          </p:cNvPicPr>
          <p:nvPr/>
        </p:nvPicPr>
        <p:blipFill>
          <a:blip r:embed="rId5" cstate="print"/>
          <a:srcRect r="35825"/>
          <a:stretch>
            <a:fillRect/>
          </a:stretch>
        </p:blipFill>
        <p:spPr>
          <a:xfrm>
            <a:off x="2987824" y="1124744"/>
            <a:ext cx="3912096" cy="407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6def745b4b21e4666a53811c2vl--materialy-dlya-tvorchestva-shelk-naturalnyj-atlas-114-sm-12-m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e2907599ed91d88040ec9e836ezu--materialy-dlya-tvorchestva-shelk-naturalnyj (1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1837555">
            <a:off x="5183024" y="3706971"/>
            <a:ext cx="3600399" cy="2401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roduct-3024-67059.jpg.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90823">
            <a:off x="4381980" y="365608"/>
            <a:ext cx="4536504" cy="3028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9.jpg"/>
          <p:cNvPicPr>
            <a:picLocks noChangeAspect="1"/>
          </p:cNvPicPr>
          <p:nvPr/>
        </p:nvPicPr>
        <p:blipFill>
          <a:blip r:embed="rId5" cstate="print"/>
          <a:srcRect l="29328" t="29000" r="3735" b="11938"/>
          <a:stretch>
            <a:fillRect/>
          </a:stretch>
        </p:blipFill>
        <p:spPr>
          <a:xfrm>
            <a:off x="2699792" y="4005064"/>
            <a:ext cx="3960440" cy="2620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tkan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894295">
            <a:off x="219251" y="3359218"/>
            <a:ext cx="3816424" cy="2544283"/>
          </a:xfrm>
          <a:prstGeom prst="rect">
            <a:avLst/>
          </a:prstGeom>
        </p:spPr>
      </p:pic>
      <p:pic>
        <p:nvPicPr>
          <p:cNvPr id="9" name="Рисунок 8" descr="shelk-255-56506.jpg.c (1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399012">
            <a:off x="470794" y="614240"/>
            <a:ext cx="3779912" cy="2762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shelkovaya-porternaya-tka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70810" y="2160270"/>
            <a:ext cx="3802380" cy="2537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6def745b4b21e4666a53811c2vl--materialy-dlya-tvorchestva-shelk-naturalnyj-atlas-114-sm-12-m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</a:rPr>
              <a:t>Домашняя работа:</a:t>
            </a:r>
            <a:endParaRPr lang="ru-RU" sz="5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подобрать и принести образцы ткани из шёлка, ножницы, клей, альбом.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6def745b4b21e4666a53811c2vl--materialy-dlya-tvorchestva-shelk-naturalnyj-atlas-114-sm-12-m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ШЕЛКОВИЦА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Рисунок 6" descr="9360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1340768"/>
            <a:ext cx="4248472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maxresdefault.jpg"/>
          <p:cNvPicPr>
            <a:picLocks noChangeAspect="1"/>
          </p:cNvPicPr>
          <p:nvPr/>
        </p:nvPicPr>
        <p:blipFill>
          <a:blip r:embed="rId4" cstate="print"/>
          <a:srcRect r="55512"/>
          <a:stretch>
            <a:fillRect/>
          </a:stretch>
        </p:blipFill>
        <p:spPr>
          <a:xfrm rot="20725753">
            <a:off x="6156176" y="3356992"/>
            <a:ext cx="2546526" cy="3219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1367488344_3.jpg"/>
          <p:cNvPicPr>
            <a:picLocks noChangeAspect="1"/>
          </p:cNvPicPr>
          <p:nvPr/>
        </p:nvPicPr>
        <p:blipFill>
          <a:blip r:embed="rId5" cstate="print"/>
          <a:srcRect l="27163" b="27568"/>
          <a:stretch>
            <a:fillRect/>
          </a:stretch>
        </p:blipFill>
        <p:spPr>
          <a:xfrm rot="18047576">
            <a:off x="5396497" y="1296299"/>
            <a:ext cx="3600400" cy="2388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Morus-nigr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656695">
            <a:off x="467544" y="3356992"/>
            <a:ext cx="4189472" cy="3142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9c7e82bcd3 (1).jpg"/>
          <p:cNvPicPr>
            <a:picLocks noChangeAspect="1"/>
          </p:cNvPicPr>
          <p:nvPr/>
        </p:nvPicPr>
        <p:blipFill>
          <a:blip r:embed="rId7" cstate="print"/>
          <a:srcRect l="27950" t="30671" r="26375" b="17785"/>
          <a:stretch>
            <a:fillRect/>
          </a:stretch>
        </p:blipFill>
        <p:spPr>
          <a:xfrm rot="3323408">
            <a:off x="12240" y="1060815"/>
            <a:ext cx="4032448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6def745b4b21e4666a53811c2vl--materialy-dlya-tvorchestva-shelk-naturalnyj-atlas-114-sm-12-m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slide-1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0541" t="21315" r="8318" b="8681"/>
          <a:stretch>
            <a:fillRect/>
          </a:stretch>
        </p:blipFill>
        <p:spPr>
          <a:xfrm>
            <a:off x="3995936" y="3689648"/>
            <a:ext cx="4896544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4.jpg"/>
          <p:cNvPicPr>
            <a:picLocks noChangeAspect="1"/>
          </p:cNvPicPr>
          <p:nvPr/>
        </p:nvPicPr>
        <p:blipFill>
          <a:blip r:embed="rId4" cstate="print"/>
          <a:srcRect l="1766" t="26375" r="7672"/>
          <a:stretch>
            <a:fillRect/>
          </a:stretch>
        </p:blipFill>
        <p:spPr>
          <a:xfrm rot="20731418">
            <a:off x="395536" y="764704"/>
            <a:ext cx="6624736" cy="4039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21.jpg"/>
          <p:cNvPicPr>
            <a:picLocks noChangeAspect="1"/>
          </p:cNvPicPr>
          <p:nvPr/>
        </p:nvPicPr>
        <p:blipFill>
          <a:blip r:embed="rId5" cstate="print"/>
          <a:srcRect l="47047" t="56562" r="19485" b="8001"/>
          <a:stretch>
            <a:fillRect/>
          </a:stretch>
        </p:blipFill>
        <p:spPr>
          <a:xfrm rot="1731537">
            <a:off x="712703" y="4835214"/>
            <a:ext cx="2448272" cy="19442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Бабочка 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тутового шелкопряда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6def745b4b21e4666a53811c2vl--materialy-dlya-tvorchestva-shelk-naturalnyj-atlas-114-sm-12-m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img43 (1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2927" t="19724" r="8318" b="8681"/>
          <a:stretch>
            <a:fillRect/>
          </a:stretch>
        </p:blipFill>
        <p:spPr>
          <a:xfrm>
            <a:off x="395536" y="3212976"/>
            <a:ext cx="4752528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ilkworm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725979">
            <a:off x="537477" y="590194"/>
            <a:ext cx="4300141" cy="3540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matase-1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253279">
            <a:off x="4920254" y="1226856"/>
            <a:ext cx="3600400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Tuti-10.jpg"/>
          <p:cNvPicPr>
            <a:picLocks noChangeAspect="1"/>
          </p:cNvPicPr>
          <p:nvPr/>
        </p:nvPicPr>
        <p:blipFill>
          <a:blip r:embed="rId6" cstate="print"/>
          <a:srcRect l="9051" t="15996" r="20075" b="22068"/>
          <a:stretch>
            <a:fillRect/>
          </a:stretch>
        </p:blipFill>
        <p:spPr>
          <a:xfrm rot="709405">
            <a:off x="4003639" y="3603806"/>
            <a:ext cx="4907520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274638"/>
            <a:ext cx="5482952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Гусеница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6def745b4b21e4666a53811c2vl--materialy-dlya-tvorchestva-shelk-naturalnyj-atlas-114-sm-12-m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0" y="274638"/>
            <a:ext cx="447484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Кокон 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img22 (1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6507" t="19724" r="13091" b="3908"/>
          <a:stretch>
            <a:fillRect/>
          </a:stretch>
        </p:blipFill>
        <p:spPr>
          <a:xfrm>
            <a:off x="4716016" y="3140968"/>
            <a:ext cx="4248472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ilkworm-pupae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741168">
            <a:off x="745258" y="509493"/>
            <a:ext cx="3436008" cy="2395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11.jpg"/>
          <p:cNvPicPr>
            <a:picLocks noChangeAspect="1"/>
          </p:cNvPicPr>
          <p:nvPr/>
        </p:nvPicPr>
        <p:blipFill>
          <a:blip r:embed="rId5" cstate="print"/>
          <a:srcRect l="16532" t="25063" r="17516" b="13250"/>
          <a:stretch>
            <a:fillRect/>
          </a:stretch>
        </p:blipFill>
        <p:spPr>
          <a:xfrm>
            <a:off x="323528" y="3140968"/>
            <a:ext cx="4824536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new_pupa.jpg"/>
          <p:cNvPicPr>
            <a:picLocks noChangeAspect="1"/>
          </p:cNvPicPr>
          <p:nvPr/>
        </p:nvPicPr>
        <p:blipFill>
          <a:blip r:embed="rId6" cstate="print"/>
          <a:srcRect r="51846"/>
          <a:stretch>
            <a:fillRect/>
          </a:stretch>
        </p:blipFill>
        <p:spPr>
          <a:xfrm rot="6994332">
            <a:off x="4473791" y="1571442"/>
            <a:ext cx="2374575" cy="3509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6def745b4b21e4666a53811c2vl--materialy-dlya-tvorchestva-shelk-naturalnyj-atlas-114-sm-12-m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60b9654b4b3ebde3a7dd09f0813ea16b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3789040"/>
            <a:ext cx="4286225" cy="2868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helk-shutterstock_23510798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14021">
            <a:off x="4603129" y="850992"/>
            <a:ext cx="3726160" cy="5589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9e3fc3c370eb48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07623">
            <a:off x="395536" y="1196752"/>
            <a:ext cx="4191000" cy="2354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296144"/>
          </a:xfrm>
        </p:spPr>
        <p:txBody>
          <a:bodyPr/>
          <a:lstStyle/>
          <a:p>
            <a:r>
              <a:rPr lang="ru-RU" b="1" kern="0" dirty="0" smtClean="0">
                <a:solidFill>
                  <a:schemeClr val="accent3">
                    <a:lumMod val="50000"/>
                  </a:schemeClr>
                </a:solidFill>
                <a:latin typeface="Arial"/>
              </a:rPr>
              <a:t>Получение шелка</a:t>
            </a:r>
            <a:br>
              <a:rPr lang="ru-RU" b="1" kern="0" dirty="0" smtClean="0">
                <a:solidFill>
                  <a:schemeClr val="accent3">
                    <a:lumMod val="50000"/>
                  </a:schemeClr>
                </a:solidFill>
                <a:latin typeface="Arial"/>
              </a:rPr>
            </a:br>
            <a:r>
              <a:rPr lang="ru-RU" sz="5400" b="1" kern="0" dirty="0" smtClean="0">
                <a:solidFill>
                  <a:schemeClr val="accent3">
                    <a:lumMod val="50000"/>
                  </a:schemeClr>
                </a:solidFill>
                <a:latin typeface="Arial"/>
              </a:rPr>
              <a:t>Сбор коконов</a:t>
            </a:r>
            <a:r>
              <a:rPr lang="ru-RU" sz="5400" kern="0" dirty="0" smtClean="0">
                <a:solidFill>
                  <a:srgbClr val="000000"/>
                </a:solidFill>
                <a:latin typeface="Arial"/>
              </a:rPr>
              <a:t/>
            </a:r>
            <a:br>
              <a:rPr lang="ru-RU" sz="5400" kern="0" dirty="0" smtClean="0">
                <a:solidFill>
                  <a:srgbClr val="000000"/>
                </a:solidFill>
                <a:latin typeface="Arial"/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6def745b4b21e4666a53811c2vl--materialy-dlya-tvorchestva-shelk-naturalnyj-atlas-114-sm-12-m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9145016" cy="436910"/>
          </a:xfrm>
        </p:spPr>
        <p:txBody>
          <a:bodyPr/>
          <a:lstStyle/>
          <a:p>
            <a:r>
              <a:rPr lang="ru-RU" b="1" kern="0" dirty="0" smtClean="0">
                <a:solidFill>
                  <a:schemeClr val="accent3">
                    <a:lumMod val="50000"/>
                  </a:schemeClr>
                </a:solidFill>
                <a:latin typeface="Arial"/>
              </a:rPr>
              <a:t/>
            </a:r>
            <a:br>
              <a:rPr lang="ru-RU" b="1" kern="0" dirty="0" smtClean="0">
                <a:solidFill>
                  <a:schemeClr val="accent3">
                    <a:lumMod val="50000"/>
                  </a:schemeClr>
                </a:solidFill>
                <a:latin typeface="Arial"/>
              </a:rPr>
            </a:br>
            <a:r>
              <a:rPr lang="ru-RU" b="1" kern="0" dirty="0" smtClean="0">
                <a:solidFill>
                  <a:schemeClr val="accent3">
                    <a:lumMod val="50000"/>
                  </a:schemeClr>
                </a:solidFill>
                <a:latin typeface="Arial"/>
              </a:rPr>
              <a:t/>
            </a:r>
            <a:br>
              <a:rPr lang="ru-RU" b="1" kern="0" dirty="0" smtClean="0">
                <a:solidFill>
                  <a:schemeClr val="accent3">
                    <a:lumMod val="50000"/>
                  </a:schemeClr>
                </a:solidFill>
                <a:latin typeface="Arial"/>
              </a:rPr>
            </a:br>
            <a:r>
              <a:rPr lang="ru-RU" b="1" kern="0" dirty="0" smtClean="0">
                <a:solidFill>
                  <a:schemeClr val="accent3">
                    <a:lumMod val="50000"/>
                  </a:schemeClr>
                </a:solidFill>
                <a:latin typeface="Arial"/>
              </a:rPr>
              <a:t>Получение шелка</a:t>
            </a:r>
            <a:br>
              <a:rPr lang="ru-RU" b="1" kern="0" dirty="0" smtClean="0">
                <a:solidFill>
                  <a:schemeClr val="accent3">
                    <a:lumMod val="50000"/>
                  </a:schemeClr>
                </a:solidFill>
                <a:latin typeface="Arial"/>
              </a:rPr>
            </a:br>
            <a:r>
              <a:rPr lang="ru-RU" sz="5400" b="1" kern="0" dirty="0" smtClean="0">
                <a:solidFill>
                  <a:schemeClr val="accent3">
                    <a:lumMod val="50000"/>
                  </a:schemeClr>
                </a:solidFill>
                <a:latin typeface="Arial"/>
              </a:rPr>
              <a:t>Обработка коконов   паром</a:t>
            </a:r>
            <a:r>
              <a:rPr lang="ru-RU" kern="0" dirty="0" smtClean="0">
                <a:solidFill>
                  <a:srgbClr val="000000"/>
                </a:solidFill>
                <a:latin typeface="Arial"/>
              </a:rPr>
              <a:t/>
            </a:r>
            <a:br>
              <a:rPr lang="ru-RU" kern="0" dirty="0" smtClean="0">
                <a:solidFill>
                  <a:srgbClr val="000000"/>
                </a:solidFill>
                <a:latin typeface="Arial"/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dirty="0"/>
          </a:p>
        </p:txBody>
      </p:sp>
      <p:pic>
        <p:nvPicPr>
          <p:cNvPr id="5" name="Содержимое 4" descr="Bombyx_mori_2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4612147">
            <a:off x="5327342" y="1357083"/>
            <a:ext cx="2286000" cy="3899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варка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352597">
            <a:off x="183955" y="1486517"/>
            <a:ext cx="3635896" cy="5247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zvlechenie-nitey-iz-kokonov-tutovyy-shelkoprya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380935">
            <a:off x="4067944" y="4077072"/>
            <a:ext cx="4625340" cy="2461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6def745b4b21e4666a53811c2vl--materialy-dlya-tvorchestva-shelk-naturalnyj-atlas-114-sm-12-m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820472" cy="792088"/>
          </a:xfrm>
        </p:spPr>
        <p:txBody>
          <a:bodyPr/>
          <a:lstStyle/>
          <a:p>
            <a:r>
              <a:rPr lang="ru-RU" b="1" kern="0" dirty="0" smtClean="0">
                <a:solidFill>
                  <a:schemeClr val="accent3">
                    <a:lumMod val="50000"/>
                  </a:schemeClr>
                </a:solidFill>
                <a:latin typeface="Arial"/>
              </a:rPr>
              <a:t>Получение шелка</a:t>
            </a:r>
            <a:br>
              <a:rPr lang="ru-RU" b="1" kern="0" dirty="0" smtClean="0">
                <a:solidFill>
                  <a:schemeClr val="accent3">
                    <a:lumMod val="50000"/>
                  </a:schemeClr>
                </a:solidFill>
                <a:latin typeface="Arial"/>
              </a:rPr>
            </a:br>
            <a:r>
              <a:rPr lang="ru-RU" sz="4800" b="1" kern="0" dirty="0" smtClean="0">
                <a:solidFill>
                  <a:schemeClr val="accent3">
                    <a:lumMod val="50000"/>
                  </a:schemeClr>
                </a:solidFill>
                <a:latin typeface="Arial"/>
              </a:rPr>
              <a:t>Сматывание нескольких нитей в одну</a:t>
            </a:r>
            <a:r>
              <a:rPr lang="ru-RU" b="1" kern="0" dirty="0" smtClean="0">
                <a:solidFill>
                  <a:schemeClr val="accent3">
                    <a:lumMod val="50000"/>
                  </a:schemeClr>
                </a:solidFill>
                <a:latin typeface="Arial"/>
              </a:rPr>
              <a:t/>
            </a:r>
            <a:br>
              <a:rPr lang="ru-RU" b="1" kern="0" dirty="0" smtClean="0">
                <a:solidFill>
                  <a:schemeClr val="accent3">
                    <a:lumMod val="50000"/>
                  </a:schemeClr>
                </a:solidFill>
                <a:latin typeface="Arial"/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7highres_0000040023398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87624" y="4077072"/>
            <a:ext cx="3888432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производство-шёлка-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97808">
            <a:off x="461030" y="2063232"/>
            <a:ext cx="4434177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варка2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379193">
            <a:off x="5318507" y="2133435"/>
            <a:ext cx="3024336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6def745b4b21e4666a53811c2vl--materialy-dlya-tvorchestva-shelk-naturalnyj-atlas-114-sm-12-m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5a169cc9c31c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294953">
            <a:off x="4221988" y="1244748"/>
            <a:ext cx="4572000" cy="2110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l_340x270.977768378_89q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315460">
            <a:off x="3913646" y="3241390"/>
            <a:ext cx="468052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ef40c6f058410ce395edaa6a10652dc9_XL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140152">
            <a:off x="-773972" y="1764646"/>
            <a:ext cx="5945129" cy="3959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kern="0" dirty="0" smtClean="0">
                <a:solidFill>
                  <a:schemeClr val="accent3">
                    <a:lumMod val="50000"/>
                  </a:schemeClr>
                </a:solidFill>
                <a:latin typeface="Arial"/>
              </a:rPr>
              <a:t>Получение шелка</a:t>
            </a:r>
            <a:endParaRPr lang="ru-RU" dirty="0"/>
          </a:p>
        </p:txBody>
      </p:sp>
      <p:pic>
        <p:nvPicPr>
          <p:cNvPr id="3074" name="Picture 2" descr="C:\Users\User\Desktop\Documents\c2dca27a23126fbebd51b60c2fad--materialy-dlya-tvorchestva-shelkovye-nitki-dlya.jpg"/>
          <p:cNvPicPr>
            <a:picLocks noChangeAspect="1" noChangeArrowheads="1"/>
          </p:cNvPicPr>
          <p:nvPr/>
        </p:nvPicPr>
        <p:blipFill>
          <a:blip r:embed="rId6" cstate="print"/>
          <a:srcRect l="4641" t="13380" r="7665" b="8498"/>
          <a:stretch>
            <a:fillRect/>
          </a:stretch>
        </p:blipFill>
        <p:spPr bwMode="auto">
          <a:xfrm rot="1725089">
            <a:off x="2915816" y="2492896"/>
            <a:ext cx="3312368" cy="1827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ел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шелк</Template>
  <TotalTime>206</TotalTime>
  <Words>39</Words>
  <Application>Microsoft Office PowerPoint</Application>
  <PresentationFormat>Экран (4:3)</PresentationFormat>
  <Paragraphs>15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Calibri</vt:lpstr>
      <vt:lpstr>Arial</vt:lpstr>
      <vt:lpstr>Century</vt:lpstr>
      <vt:lpstr>шелк</vt:lpstr>
      <vt:lpstr>ШЕЛК</vt:lpstr>
      <vt:lpstr>ШЕЛКОВИЦА</vt:lpstr>
      <vt:lpstr>Бабочка  тутового шелкопряда</vt:lpstr>
      <vt:lpstr>Гусеница</vt:lpstr>
      <vt:lpstr> Кокон </vt:lpstr>
      <vt:lpstr>Получение шелка Сбор коконов  </vt:lpstr>
      <vt:lpstr>  Получение шелка Обработка коконов   паром  </vt:lpstr>
      <vt:lpstr>Получение шелка Сматывание нескольких нитей в одну  </vt:lpstr>
      <vt:lpstr>Получение шелка</vt:lpstr>
      <vt:lpstr> Получение ткани</vt:lpstr>
      <vt:lpstr>Слайд 11</vt:lpstr>
      <vt:lpstr>Домашняя работа: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ШЕЛК</dc:title>
  <dc:creator>User</dc:creator>
  <cp:lastModifiedBy>User</cp:lastModifiedBy>
  <cp:revision>8</cp:revision>
  <dcterms:created xsi:type="dcterms:W3CDTF">2018-05-08T14:59:22Z</dcterms:created>
  <dcterms:modified xsi:type="dcterms:W3CDTF">2018-05-08T18:26:11Z</dcterms:modified>
</cp:coreProperties>
</file>