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360" r:id="rId2"/>
    <p:sldId id="327" r:id="rId3"/>
    <p:sldId id="354" r:id="rId4"/>
    <p:sldId id="328" r:id="rId5"/>
    <p:sldId id="330" r:id="rId6"/>
    <p:sldId id="329" r:id="rId7"/>
    <p:sldId id="331" r:id="rId8"/>
    <p:sldId id="332" r:id="rId9"/>
    <p:sldId id="355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9" r:id="rId21"/>
    <p:sldId id="292" r:id="rId22"/>
    <p:sldId id="293" r:id="rId23"/>
    <p:sldId id="294" r:id="rId24"/>
    <p:sldId id="296" r:id="rId25"/>
    <p:sldId id="356" r:id="rId26"/>
    <p:sldId id="270" r:id="rId27"/>
    <p:sldId id="276" r:id="rId28"/>
    <p:sldId id="279" r:id="rId29"/>
    <p:sldId id="271" r:id="rId30"/>
    <p:sldId id="280" r:id="rId31"/>
    <p:sldId id="275" r:id="rId32"/>
    <p:sldId id="277" r:id="rId33"/>
    <p:sldId id="281" r:id="rId34"/>
    <p:sldId id="278" r:id="rId35"/>
    <p:sldId id="282" r:id="rId36"/>
    <p:sldId id="283" r:id="rId37"/>
    <p:sldId id="274" r:id="rId38"/>
    <p:sldId id="285" r:id="rId39"/>
    <p:sldId id="284" r:id="rId40"/>
    <p:sldId id="286" r:id="rId41"/>
    <p:sldId id="287" r:id="rId42"/>
    <p:sldId id="288" r:id="rId43"/>
    <p:sldId id="295" r:id="rId44"/>
    <p:sldId id="357" r:id="rId45"/>
    <p:sldId id="290" r:id="rId46"/>
    <p:sldId id="291" r:id="rId47"/>
    <p:sldId id="297" r:id="rId48"/>
    <p:sldId id="298" r:id="rId49"/>
    <p:sldId id="299" r:id="rId50"/>
    <p:sldId id="300" r:id="rId51"/>
    <p:sldId id="302" r:id="rId52"/>
    <p:sldId id="303" r:id="rId53"/>
    <p:sldId id="304" r:id="rId54"/>
    <p:sldId id="307" r:id="rId55"/>
    <p:sldId id="309" r:id="rId56"/>
    <p:sldId id="311" r:id="rId57"/>
    <p:sldId id="333" r:id="rId58"/>
    <p:sldId id="314" r:id="rId59"/>
    <p:sldId id="315" r:id="rId60"/>
    <p:sldId id="316" r:id="rId61"/>
    <p:sldId id="322" r:id="rId62"/>
    <p:sldId id="317" r:id="rId63"/>
    <p:sldId id="312" r:id="rId64"/>
    <p:sldId id="318" r:id="rId65"/>
    <p:sldId id="353" r:id="rId66"/>
    <p:sldId id="358" r:id="rId67"/>
    <p:sldId id="334" r:id="rId68"/>
    <p:sldId id="335" r:id="rId69"/>
    <p:sldId id="336" r:id="rId70"/>
    <p:sldId id="338" r:id="rId71"/>
    <p:sldId id="339" r:id="rId72"/>
    <p:sldId id="340" r:id="rId73"/>
    <p:sldId id="342" r:id="rId74"/>
    <p:sldId id="341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62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4590" autoAdjust="0"/>
  </p:normalViewPr>
  <p:slideViewPr>
    <p:cSldViewPr>
      <p:cViewPr varScale="1">
        <p:scale>
          <a:sx n="105" d="100"/>
          <a:sy n="105" d="100"/>
        </p:scale>
        <p:origin x="69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177B9-2294-4A19-863F-277FCEA5EAD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E13D4-C6C6-4507-BD1B-5E7D942CC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60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4A38E-5978-46DB-BF78-03C2A26BD081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96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F4FDA13-58C7-4F42-8D00-D24993F935E3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3DCCDD-132C-4E40-9919-7F85AE859BC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rnard_Picart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" TargetMode="External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text=%D0%B0%D0%BD%D1%82%D0%B8%D1%87%D0%BD%D1%8B%D0%B5%20%D1%84%D1%80%D0%B0%D0%B7%D0%B5%D0%BE%D0%BB%D0%BE%D0%B3%D0%B8%D0%B7%D0%BC%D1%8B&amp;lr=20243" TargetMode="External"/><Relationship Id="rId5" Type="http://schemas.openxmlformats.org/officeDocument/2006/relationships/hyperlink" Target="https://yandex.ru/images/search?text=%D0%B8%D0%B7%D0%BE%D0%B1%D1%80%D0%B5%D1%82%D0%B5%D0%BD%D0%B8%D1%8F%20%D0%B4%D1%80%D0%B5%D0%B2%D0%BD%D0%B5%D0%B3%D0%BE%20%D0%BC%D0%B8%D1%80%D0%B0&amp;stype=image&amp;lr=20243&amp;noreask=1&amp;source=wiz" TargetMode="External"/><Relationship Id="rId4" Type="http://schemas.openxmlformats.org/officeDocument/2006/relationships/hyperlink" Target="https://yandex.ru/images/search?text=%D0%B0%D0%BD%D1%82%D0%B8%D1%87%D0%BD%D1%8B%D0%B5%20%D1%81%D0%BE%D0%BE%D1%80%D1%83%D0%B6%D0%B5%D0%BD%D0%B8%D1%8F&amp;stype=image&amp;lr=20243&amp;noreask=1&amp;source=wiz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650" y="2205038"/>
            <a:ext cx="7631113" cy="230663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Интеллектуальная игра по истории</a:t>
            </a:r>
            <a:br>
              <a:rPr lang="ru-RU" sz="4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древнего мира. </a:t>
            </a: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4000" dirty="0"/>
              <a:t> </a:t>
            </a:r>
            <a:r>
              <a:rPr lang="ru-RU" sz="2800" dirty="0"/>
              <a:t>урок </a:t>
            </a:r>
            <a:r>
              <a:rPr lang="ru-RU" sz="2800" dirty="0" smtClean="0"/>
              <a:t>истории, 5 класс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5517232"/>
            <a:ext cx="6400800" cy="792162"/>
          </a:xfrm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ru-RU" sz="1400" dirty="0">
                <a:latin typeface="Arial Black" pitchFamily="34" charset="0"/>
              </a:rPr>
              <a:t>Автор: </a:t>
            </a:r>
            <a:r>
              <a:rPr lang="ru-RU" sz="1400" dirty="0" smtClean="0">
                <a:latin typeface="Arial Black" pitchFamily="34" charset="0"/>
              </a:rPr>
              <a:t>Волков Игорь Анатольевич</a:t>
            </a:r>
            <a:endParaRPr lang="ru-RU" sz="1400" dirty="0">
              <a:latin typeface="Arial Black" pitchFamily="34" charset="0"/>
            </a:endParaRPr>
          </a:p>
          <a:p>
            <a:pPr algn="r">
              <a:lnSpc>
                <a:spcPct val="80000"/>
              </a:lnSpc>
            </a:pPr>
            <a:r>
              <a:rPr lang="ru-RU" sz="1400" dirty="0">
                <a:latin typeface="Arial Black" pitchFamily="34" charset="0"/>
              </a:rPr>
              <a:t>учитель </a:t>
            </a:r>
            <a:r>
              <a:rPr lang="ru-RU" sz="1400" dirty="0" smtClean="0">
                <a:latin typeface="Arial Black" pitchFamily="34" charset="0"/>
              </a:rPr>
              <a:t>истории</a:t>
            </a:r>
            <a:endParaRPr lang="ru-RU" sz="1400" i="1" dirty="0">
              <a:latin typeface="Arial Black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268538" y="260350"/>
            <a:ext cx="47847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dirty="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827088" y="836613"/>
            <a:ext cx="75596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b="0" dirty="0"/>
              <a:t>Муниципальное общеобразовательное учреждение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b="0" dirty="0"/>
              <a:t>средняя общеобразовательная школа № </a:t>
            </a:r>
            <a:r>
              <a:rPr lang="ru-RU" b="0" dirty="0" smtClean="0"/>
              <a:t>3</a:t>
            </a:r>
            <a:r>
              <a:rPr lang="ru-RU" dirty="0" smtClean="0"/>
              <a:t> </a:t>
            </a:r>
            <a:r>
              <a:rPr lang="ru-RU" b="0" dirty="0" smtClean="0"/>
              <a:t>г</a:t>
            </a:r>
            <a:r>
              <a:rPr lang="ru-RU" b="0" dirty="0"/>
              <a:t>. </a:t>
            </a:r>
            <a:r>
              <a:rPr lang="ru-RU" b="0" dirty="0" smtClean="0"/>
              <a:t>Осы Пермский край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4244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oboi-colibri.ru/wp-content/uploads/2014/01/sfinks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56993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3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uriouscatontherun.files.wordpress.com/2013/09/wall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1/12/Flickr_-_%E2%80%A6trialsanderrors_-_The_Colosseum,_Rome,_Italy,_ca._18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272" r="7101" b="4851"/>
          <a:stretch/>
        </p:blipFill>
        <p:spPr bwMode="auto">
          <a:xfrm>
            <a:off x="-22920" y="-27384"/>
            <a:ext cx="9166920" cy="692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1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troykeks.ru/greciya/Parfenon-%20%D0%B0%D1%84%D0%B8%D0%BD%D1%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" y="-5184"/>
            <a:ext cx="9142264" cy="533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ncientgreecenow.com/images/parthenon/parthenon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" y="5315975"/>
            <a:ext cx="2259094" cy="151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visualphotos.com/photo/2x15460140/the-parthenon-nashville-tennessee-centennial-park-full-scale-replica-of-greek-parthenon-at-suns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33" y="5356299"/>
            <a:ext cx="2130071" cy="15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parnassus.ru/events/greece/gr_173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42" y="5332877"/>
            <a:ext cx="2032027" cy="152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visionpubl.com/en/wp-content/uploads/sites/3/2016/07/partenone_ric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71" b="23333"/>
          <a:stretch/>
        </p:blipFill>
        <p:spPr bwMode="auto">
          <a:xfrm>
            <a:off x="4273113" y="5222731"/>
            <a:ext cx="2705957" cy="160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84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viasovet.ru/blog/wp-content/uploads/2011/12/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" y="-18256"/>
            <a:ext cx="9144000" cy="60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rekoblog.com/wp-content/uploads/2014/03/King-Minos-the-Minota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74" y="4941168"/>
            <a:ext cx="3018026" cy="20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7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amiasardegna.it/images/storia-grandi_civilta/ziggura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o-prirode.com/_nw/9/25083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lassconnection.s3.amazonaws.com/132/flashcards/1433132/jpeg/5-4-148A5408D754E35217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2631" b="3672"/>
          <a:stretch/>
        </p:blipFill>
        <p:spPr bwMode="auto">
          <a:xfrm>
            <a:off x="-1" y="0"/>
            <a:ext cx="9266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2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hotoudom.ru/photo/88/88056e642fd9d6de341d6eda0e2b73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7" y="16666"/>
            <a:ext cx="9121779" cy="684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82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oursociety.ru/_pu/2/66549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806"/>
            <a:ext cx="9124885" cy="70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9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309/308337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256" r="9333" b="10189"/>
          <a:stretch/>
        </p:blipFill>
        <p:spPr bwMode="auto">
          <a:xfrm>
            <a:off x="1528" y="-14145"/>
            <a:ext cx="907025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4653136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Первый тур -письменность 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6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edia.guim.co.uk/ec1eb2bb3bf2ae2ae9a0c1ec570cf16d6f138959/0_0_4617_2770/4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" y="692696"/>
            <a:ext cx="9129439" cy="547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1travel.net/wp-content/uploads/2015/08/panthe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" r="14584"/>
          <a:stretch/>
        </p:blipFill>
        <p:spPr bwMode="auto">
          <a:xfrm>
            <a:off x="0" y="0"/>
            <a:ext cx="9144000" cy="69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ome-travel.ru/wp-content/uploads/2016/08/termy_karakally_re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05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-media-cache-ak0.pinimg.com/736x/7b/ab/2e/7bab2ef15f8f5e15473f9f88ec423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8"/>
            <a:ext cx="6090240" cy="68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ternal-city.ru/wp-content/uploads/2016/05/voznits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275" y="-54865"/>
            <a:ext cx="3043725" cy="228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-media-cache-ak0.pinimg.com/originals/1a/a2/57/1aa257f7bd5fe648dfe5f5d5c1eedf9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240" y="4663134"/>
            <a:ext cx="3043725" cy="21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q-files.com/images/pages/galleries/910/p18m4squtm1qar1p9cv5p14g819tq2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 r="331" b="19597"/>
          <a:stretch/>
        </p:blipFill>
        <p:spPr bwMode="auto">
          <a:xfrm>
            <a:off x="6121597" y="2296451"/>
            <a:ext cx="3022403" cy="23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2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4.thingpic.com/images/Tr/JYzsYDgtyepTJ7mi8rGMLE3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835575"/>
            <a:ext cx="5190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3 тур- изобретения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18"/>
            <a:ext cx="4022159" cy="4137641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Задание 3</a:t>
            </a:r>
          </a:p>
          <a:p>
            <a:pPr marL="45720" indent="0">
              <a:buNone/>
            </a:pPr>
            <a:r>
              <a:rPr lang="ru-RU" dirty="0" smtClean="0"/>
              <a:t>Определите страну в которой было сделано данное изобретение</a:t>
            </a:r>
          </a:p>
          <a:p>
            <a:pPr marL="45720" indent="0">
              <a:buNone/>
            </a:pPr>
            <a:r>
              <a:rPr lang="ru-RU" sz="2400" dirty="0"/>
              <a:t>За правильное определение страны и за </a:t>
            </a:r>
            <a:r>
              <a:rPr lang="ru-RU" sz="2400" dirty="0" smtClean="0"/>
              <a:t>названное изобретение по </a:t>
            </a:r>
            <a:r>
              <a:rPr lang="ru-RU" sz="2400" dirty="0"/>
              <a:t>1 баллу. </a:t>
            </a:r>
            <a:endParaRPr lang="ru-RU" sz="2400" dirty="0" smtClean="0"/>
          </a:p>
          <a:p>
            <a:pPr marL="45720" indent="0">
              <a:buNone/>
            </a:pPr>
            <a:r>
              <a:rPr lang="ru-RU" sz="2400" dirty="0" smtClean="0"/>
              <a:t>Всего </a:t>
            </a:r>
            <a:r>
              <a:rPr lang="ru-RU" sz="2400" dirty="0"/>
              <a:t>2 балла.</a:t>
            </a:r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3074" name="Picture 2" descr="http://www.egypthome.org/upload/medialibrary/c11/16-09-17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4651276" cy="348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49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emiumtour.kz/img/facts/india-fact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3187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hinesetimeschool.com/Portals/2/CMS/Images/20120301/zaozj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43" y="-14559"/>
            <a:ext cx="6190116" cy="682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://ru.stockfresh.com/thumbs/suriyaphoto/982971_%D0%B4%D1%80%D0%B5%D0%B2%D0%BD%D0%B8%D1%85-%D0%BA%D0%B8%D1%82%D0%B0%D0%B9%D1%81%D0%BA%D0%B8%D0%B9-%D1%81%D0%BB%D0%BE%D0%B2-%D0%B1%D1%83%D0%BC%D0%B0%D0%B3%D0%B8-%D1%88%D0%BA%D0%BE%D0%BB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://ru.stockfresh.com/thumbs/suriyaphoto/982971_%D0%B4%D1%80%D0%B5%D0%B2%D0%BD%D0%B8%D1%85-%D0%BA%D0%B8%D1%82%D0%B0%D0%B9%D1%81%D0%BA%D0%B8%D0%B9-%D1%81%D0%BB%D0%BE%D0%B2-%D0%B1%D1%83%D0%BC%D0%B0%D0%B3%D0%B8-%D1%88%D0%BA%D0%BE%D0%BB%D1%8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http://ru.stockfresh.com/thumbs/suriyaphoto/982971_%D0%B4%D1%80%D0%B5%D0%B2%D0%BD%D0%B8%D1%85-%D0%BA%D0%B8%D1%82%D0%B0%D0%B9%D1%81%D0%BA%D0%B8%D0%B9-%D1%81%D0%BB%D0%BE%D0%B2-%D0%B1%D1%83%D0%BC%D0%B0%D0%B3%D0%B8-%D1%88%D0%BA%D0%BE%D0%BB%D1%8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4" descr="http://ru.stockfresh.com/thumbs/suriyaphoto/982971_%D0%B4%D1%80%D0%B5%D0%B2%D0%BD%D0%B8%D1%85-%D0%BA%D0%B8%D1%82%D0%B0%D0%B9%D1%81%D0%BA%D0%B8%D0%B9-%D1%81%D0%BB%D0%BE%D0%B2-%D0%B1%D1%83%D0%BC%D0%B0%D0%B3%D0%B8-%D1%88%D0%BA%D0%BE%D0%BB%D1%8B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8" name="Picture 16" descr="http://origami-do.ru/uploads/posts/2012-10/1351015785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70" y="4659728"/>
            <a:ext cx="2931030" cy="219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epizodyspace.ru/reyt-all/13/kit-rak-tsa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2"/>
          <a:stretch/>
        </p:blipFill>
        <p:spPr bwMode="auto">
          <a:xfrm>
            <a:off x="6158014" y="12255"/>
            <a:ext cx="2985986" cy="44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04248" y="4377098"/>
            <a:ext cx="1356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Цань</a:t>
            </a:r>
            <a:r>
              <a:rPr lang="ru-RU" dirty="0" smtClean="0"/>
              <a:t> Лунь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5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185/212203/hello_html_m3451d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r="4534"/>
          <a:stretch/>
        </p:blipFill>
        <p:spPr bwMode="auto">
          <a:xfrm>
            <a:off x="-26954" y="0"/>
            <a:ext cx="9352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c.pics.livejournal.com/vaduhan_08/73269170/3240076/3240076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29"/>
            <a:ext cx="9211891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1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18"/>
            <a:ext cx="4238183" cy="4569689"/>
          </a:xfrm>
        </p:spPr>
        <p:txBody>
          <a:bodyPr/>
          <a:lstStyle/>
          <a:p>
            <a:pPr marL="45720" indent="0">
              <a:buNone/>
            </a:pPr>
            <a:r>
              <a:rPr lang="ru-RU" sz="3600" dirty="0" smtClean="0"/>
              <a:t>Задание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Определите в какой стране возникла данная письменность</a:t>
            </a:r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За правильный ответ- </a:t>
            </a:r>
          </a:p>
          <a:p>
            <a:pPr marL="45720" indent="0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1 балл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birmaga.ru/dostc/%D0%9F%D0%B8%D1%80%D0%B0%D0%BC%D0%B8%D0%B4%D1%8B+%D0%B8+%D0%B1%D0%BE%D0%BB%D1%8C%D1%88%D0%BE%D0%B9+%D1%81%D1%84%D0%B8%D0%BD%D0%BA%D1%81+%D1%81%D0%BA%D1%83%D0%BB%D1%8C%D0%BF%D1%82%D1%83%D1%80%D0%B0+%D0%B2+%D1%85%D1%80%D0%B0%D0%BC%D0%B0%D1%85+%D0%B8+%D0%BF%D0%BE%D0%B3%D1%80%D0%B5%D0%B1%D0%B5%D0%BD%D0%B8%D1%8F%D1%85+%D0%B8%D1%81%D0%BA%D1%83%D1%81%D1%81%D1%82%D0%B2%D0%BE+%D1%81%D1%80%D0%B5%D0%B4%D0%BD%D0%B5%D0%B3%D0%BE+%D1%86%D0%B0%D1%80%D1%81%D1%82%D0%B2%D0%B0c/6297_html_m3c2c2d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024339" cy="614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00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расота и здоровье в живописи (Часть 8 - и снова о губной помаде.). обсуждение на liveinternet - российский сервис онлайн-дневни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r="4656"/>
          <a:stretch/>
        </p:blipFill>
        <p:spPr bwMode="auto">
          <a:xfrm>
            <a:off x="-108520" y="0"/>
            <a:ext cx="95587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2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d/d7/Silk_worm_21_days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9"/>
            <a:ext cx="5888597" cy="31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roject1682.narod.ru/P91945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3" b="4894"/>
          <a:stretch/>
        </p:blipFill>
        <p:spPr bwMode="auto">
          <a:xfrm>
            <a:off x="5870908" y="0"/>
            <a:ext cx="3255403" cy="408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openendedsocialstudies.files.wordpress.com/2016/06/544ccd10eef7a3fa5d4d6dee2079ea5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"/>
          <a:stretch/>
        </p:blipFill>
        <p:spPr bwMode="auto">
          <a:xfrm>
            <a:off x="0" y="2852936"/>
            <a:ext cx="5888597" cy="40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gtube.ru/images/stories/2013/09/988/75091091_2222299_kit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08" y="4089455"/>
            <a:ext cx="3273091" cy="279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xn----7sbab3bbulzjlg7dvg.xn--p1ai/media/2017/04/knigopechat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04" y="188640"/>
            <a:ext cx="919911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litceymos.ru/itbeitb/%D0%9A%D0%BE%D0%BD%D1%81%D0%BF%D0%B5%D0%BA%D1%82+%D0%BF%D0%BE+%D1%82%D0%B5%D0%BC%D0%B5+%C2%AB%D0%A4%D0%B8%D0%BD%D0%B8%D0%BA%D0%B8%D0%B9%D1%81%D0%BA%D0%BE%D0%B5+%D0%B3%D0%BE%D1%81%D1%83%D0%B4%D0%B0%D1%80%D1%81%D1%82%D0%B2%D0%BE%C2%BBb/4331_html_4d9f5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rodikon.ru/images/statji/dengi/kitajskije-deng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0"/>
          <a:stretch/>
        </p:blipFill>
        <p:spPr bwMode="auto">
          <a:xfrm>
            <a:off x="-7808" y="-17132"/>
            <a:ext cx="9151807" cy="698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s.myshared.ru/6/580772/slid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t="31156" r="14783"/>
          <a:stretch/>
        </p:blipFill>
        <p:spPr bwMode="auto">
          <a:xfrm>
            <a:off x="0" y="0"/>
            <a:ext cx="9144000" cy="712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6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eckchris.files.wordpress.com/2013/11/painting-of-archimedes-scr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b="3519"/>
          <a:stretch/>
        </p:blipFill>
        <p:spPr bwMode="auto">
          <a:xfrm>
            <a:off x="3520087" y="-20502"/>
            <a:ext cx="5618964" cy="686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s02.infourok.ru/uploads/ex/0722/00015329-0475b20b/img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-16" r="67454"/>
          <a:stretch/>
        </p:blipFill>
        <p:spPr bwMode="auto">
          <a:xfrm>
            <a:off x="323528" y="-14509"/>
            <a:ext cx="2715905" cy="685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termoconnect.ru/wp-content/uploads/2015/02/private_tour_29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0"/>
          <a:stretch/>
        </p:blipFill>
        <p:spPr bwMode="auto">
          <a:xfrm>
            <a:off x="-108520" y="0"/>
            <a:ext cx="9412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3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48.img.avito.st/640x480/1870439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6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e-libra.ru/files/books/2011/07/11/192272/i_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64698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haping.ru/yperboreia.org/img2/3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8"/>
          <a:stretch/>
        </p:blipFill>
        <p:spPr bwMode="auto">
          <a:xfrm>
            <a:off x="6169899" y="-15153"/>
            <a:ext cx="2974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5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63" y="692696"/>
            <a:ext cx="9159663" cy="541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680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spopin.den-za-dnem.ru/gal/albums/userpics/10001/g-0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0"/>
          <a:stretch/>
        </p:blipFill>
        <p:spPr bwMode="auto">
          <a:xfrm>
            <a:off x="-167288" y="-12540"/>
            <a:ext cx="9491816" cy="68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9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heater.school9tihvin.eduface.ru/uploads/7000/24295/persona/articles/Foto/2-1.jpg?149029679099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r="9126"/>
          <a:stretch/>
        </p:blipFill>
        <p:spPr bwMode="auto">
          <a:xfrm>
            <a:off x="-13792" y="116632"/>
            <a:ext cx="9206223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tceymos.ru/itbeitb/%D0%A0%D0%B5%D0%B7%D1%83%D0%BB%D1%8C%D1%82%D0%B0%D1%82%D0%B8%D0%B2%D0%BD%D0%BE%D1%81%D1%82%D1%8C+%D1%80%D0%B0%D0%B1%D0%BE%D1%82%D1%8B+%D0%92%D0%BB%D0%B0%D0%B4%D0%B5%D1%8E+%D1%81%D0%BE%D0%B2%D1%80%D0%B5%D0%BC%D0%B5%D0%BD%D0%BD%D1%8B%D0%BC%D0%B8+%D0%BE%D0%B1%D1%80%D0%B0%D0%B7%D0%BE%D0%B2%D0%B0%D1%82%D0%B5%D0%BB%D1%8C%D0%BD%D1%8B%D0%BC%D0%B8+%D1%82%D0%B5%D1%85%D0%BD%D0%BE%D0%BB%D0%BE%D0%B3%D0%B8%D1%8F%D0%BC%D0%B8+%D0%B8+%D0%BC%D0%B5%D1%82%D0%BE%D0%B4%D0%B8%D0%BA%D0%B0%D0%BC%D0%B8+%D0%B8+%D1%8D%D1%84%D1%84%D0%B5%D0%BA%D1%82%D0%B8%D0%B2%D0%BD%D0%BE+%D0%BF%D1%80%D0%B8%D0%BC%D0%B5%D0%BD%D1%8F%D1%8E+%D0%B8%D1%85+%D0%B2+%D0%BF%D1%80%D0%B0%D0%BA%D1%82%D0%B8%D1%87%D0%B5%D1%81%D0%BA%D0%BE%D0%B9+%D0%BF%D1%80%D0%BE%D1%84%D0%B5%D1%81%D1%81%D0%B8%D0%BE%D0%BD%D0%B0%D0%BB%D1%8C%D0%BD%D0%BE%D0%B9+%D0%B4%D0%B5%D1%8F%D1%82%D0%B5%D0%BB%D1%8C%D0%BD%D0%BE%D1%81%D1%82%D0%B8b/4892_html_667894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" y="-35605"/>
            <a:ext cx="9144001" cy="188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s00.infourok.ru/images/doc/228/49502/2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7913" r="51471" b="54610"/>
          <a:stretch/>
        </p:blipFill>
        <p:spPr bwMode="auto">
          <a:xfrm>
            <a:off x="30306" y="1889305"/>
            <a:ext cx="4424572" cy="284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s00.infourok.ru/images/doc/228/49502/2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3" t="8917" r="3200" b="55397"/>
          <a:stretch/>
        </p:blipFill>
        <p:spPr bwMode="auto">
          <a:xfrm>
            <a:off x="4492760" y="1894914"/>
            <a:ext cx="4651241" cy="28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nditrip.net/wp-content/uploads/2011/03/Palm-leave-mimia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10" y="4770766"/>
            <a:ext cx="3658090" cy="20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2.bp.blogspot.com/_s1smZo7S3ow/TLSkdGyJ4rI/AAAAAAAAJio/Zx4riI8CSvc/s1600/naadi-olai-chuvadi-palm-leaf-manuscript-hemanth-thir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" y="4731476"/>
            <a:ext cx="3983313" cy="21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88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.jimcdn.com/app/cms/image/transf/none/path/s0a91bae17bf46d25/image/i613a5bc31ed35a8e/version/1473978803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22" y="15225"/>
            <a:ext cx="9144000" cy="71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2348880"/>
            <a:ext cx="51125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4 тур-  важнейшие </a:t>
            </a:r>
            <a:r>
              <a:rPr lang="ru-RU" sz="6000" dirty="0">
                <a:solidFill>
                  <a:srgbClr val="FF0000"/>
                </a:solidFill>
              </a:rPr>
              <a:t>даты</a:t>
            </a:r>
          </a:p>
        </p:txBody>
      </p:sp>
    </p:spTree>
    <p:extLst>
      <p:ext uri="{BB962C8B-B14F-4D97-AF65-F5344CB8AC3E}">
        <p14:creationId xmlns:p14="http://schemas.microsoft.com/office/powerpoint/2010/main" val="7338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dirty="0" smtClean="0"/>
              <a:t>Задание 4.</a:t>
            </a:r>
          </a:p>
          <a:p>
            <a:pPr marL="45720" indent="0">
              <a:buNone/>
            </a:pPr>
            <a:r>
              <a:rPr lang="ru-RU" dirty="0" smtClean="0"/>
              <a:t>Определите событие и назовите дату.</a:t>
            </a:r>
          </a:p>
          <a:p>
            <a:pPr marL="45720" indent="0">
              <a:buNone/>
            </a:pPr>
            <a:r>
              <a:rPr lang="ru-RU" dirty="0" smtClean="0"/>
              <a:t>За правильно названное событие  и дату по 1 баллу</a:t>
            </a:r>
          </a:p>
          <a:p>
            <a:pPr marL="45720" indent="0">
              <a:buNone/>
            </a:pPr>
            <a:r>
              <a:rPr lang="ru-RU" dirty="0" smtClean="0"/>
              <a:t>Всего 2 балла</a:t>
            </a:r>
            <a:endParaRPr lang="ru-RU" dirty="0"/>
          </a:p>
        </p:txBody>
      </p:sp>
      <p:pic>
        <p:nvPicPr>
          <p:cNvPr id="5" name="Picture 2" descr="http://dayswoman.ru/misc/i/gallery/24207/1220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87" y="1052736"/>
            <a:ext cx="4547264" cy="25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532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engrinews.kz/userdata/news/2014/news_254646/photo_1239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5" t="245" r="6965" b="-245"/>
          <a:stretch/>
        </p:blipFill>
        <p:spPr bwMode="auto">
          <a:xfrm>
            <a:off x="-900608" y="29507"/>
            <a:ext cx="10153128" cy="666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9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.playbuzz.com/cdn/6e2b6320-1a98-4f36-b794-52a169fa59a7/21ebf04c-2940-4ec4-a90f-05a939566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3066" cy="58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ages.myshared.ru/6/764551/slid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3726" r="2193"/>
          <a:stretch/>
        </p:blipFill>
        <p:spPr bwMode="auto">
          <a:xfrm>
            <a:off x="-133344" y="-22159"/>
            <a:ext cx="932329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79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igslide.ru/images/12/11366/960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t="10784" r="4897"/>
          <a:stretch/>
        </p:blipFill>
        <p:spPr bwMode="auto">
          <a:xfrm>
            <a:off x="-1" y="0"/>
            <a:ext cx="9236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uroboz.ru/cmsdb/article_images/images/hanniba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4260"/>
            <a:ext cx="4687168" cy="686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031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1018/0007016f-a9500558/img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5080" r="4079" b="3915"/>
          <a:stretch/>
        </p:blipFill>
        <p:spPr bwMode="auto">
          <a:xfrm>
            <a:off x="0" y="0"/>
            <a:ext cx="9218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1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cmodasi.ru/rate/blog/s/u/193402-1446732959-40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37" y="0"/>
            <a:ext cx="9175037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f.ppt-online.org/files/slide/s/SQar5VokewKI1DBzcxXRgU2O4uMnlqmypjATtb/slide-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23909" r="7387" b="7280"/>
          <a:stretch/>
        </p:blipFill>
        <p:spPr bwMode="auto">
          <a:xfrm>
            <a:off x="2205743" y="4799866"/>
            <a:ext cx="3477549" cy="211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://bio4health.ru/photos/58d3bb309c3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://bio4health.ru/photos/58d3bb309c39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://bio4health.ru/photos/58d3bb309c39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 descr="http://litceymos.ru/itbeitb/%D0%92%D0%BE%D0%B5%D0%BD%D0%BD%D1%8B%D0%B5+%D0%BF%D0%BE%D1%85%D0%BE%D0%B4%D1%8B+%D1%84%D0%B0%D1%80%D0%B0%D0%BE%D0%BD%D0%BE%D0%B2+%D0%9F%D1%80%D0%BE%D0%B2%D0%B5%D1%80%D0%BA%D0%B0+%D0%B4%D0%BE%D0%BC%D0%B0%D1%88%D0%BD%D0%B5%D0%B3%D0%BE+%D0%B7%D0%B0%D0%B4%D0%B0%D0%BD%D0%B8%D1%8Fb/img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4" t="22101" r="26900"/>
          <a:stretch/>
        </p:blipFill>
        <p:spPr bwMode="auto">
          <a:xfrm>
            <a:off x="6660232" y="4758437"/>
            <a:ext cx="1741714" cy="209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husain-off.ru/hb2n/images1/003_map_Egipet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38" y="3545588"/>
            <a:ext cx="1794725" cy="336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bio4health.ru/photos/58d3bb309c3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bio4health.ru/photos/58d3bb309c39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609329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Томас </a:t>
            </a:r>
            <a:r>
              <a:rPr lang="ru-RU" sz="2400" dirty="0" err="1" smtClean="0">
                <a:solidFill>
                  <a:srgbClr val="FF0000"/>
                </a:solidFill>
              </a:rPr>
              <a:t>Коул</a:t>
            </a:r>
            <a:r>
              <a:rPr lang="ru-RU" sz="2400" dirty="0" smtClean="0">
                <a:solidFill>
                  <a:srgbClr val="FF0000"/>
                </a:solidFill>
              </a:rPr>
              <a:t>  Путь </a:t>
            </a:r>
            <a:r>
              <a:rPr lang="ru-RU" sz="2400" dirty="0">
                <a:solidFill>
                  <a:srgbClr val="FF0000"/>
                </a:solidFill>
              </a:rPr>
              <a:t>империи - разрушение</a:t>
            </a:r>
          </a:p>
        </p:txBody>
      </p:sp>
      <p:pic>
        <p:nvPicPr>
          <p:cNvPr id="4104" name="Picture 8" descr="cou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109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9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rategwar.ru/wp-content/uploads/2014/12/Catalaun_campu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8624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ak-do-ma.ru/img-q5y5x5n4g40414k5l4l4b40634n5k4d4o4g564e4s264u5h4/grecia-aplicada/files/2013/05/Caballo-de-made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"/>
          <a:stretch/>
        </p:blipFill>
        <p:spPr bwMode="auto">
          <a:xfrm>
            <a:off x="0" y="-89363"/>
            <a:ext cx="9157671" cy="69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5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wesomestories.com/images/user/85392d78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9" y="0"/>
            <a:ext cx="8172400" cy="689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bs.twimg.com/media/C0R2tirXAAAuk26.jpg: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" y="397084"/>
            <a:ext cx="9144833" cy="514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zapros.my1.ru/_nw/140/0053508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-309" b="432"/>
          <a:stretch/>
        </p:blipFill>
        <p:spPr bwMode="auto">
          <a:xfrm>
            <a:off x="0" y="-146640"/>
            <a:ext cx="9187084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0" y="-76160"/>
            <a:ext cx="5578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Пятый тур - личности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5085184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Задание 5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Назовите историческую личность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За правильный ответ - 1 балл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18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6/6e/Lycurgus_of_Sparta%2C_Merry_Joseph_Blond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 r="8272"/>
          <a:stretch/>
        </p:blipFill>
        <p:spPr bwMode="auto">
          <a:xfrm>
            <a:off x="0" y="0"/>
            <a:ext cx="5486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rtofwar.ru/img/k/kamenew_anatolij_iwanowich/rubikonimechwozmezdija/rubikonimechwozmezdija-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08" y="21657"/>
            <a:ext cx="3676192" cy="319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dn01.ru/files/users/images/54/5e/545e3bd493d1ffc0f9a3ccddeb5b2f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18" y="4223231"/>
            <a:ext cx="3590582" cy="266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22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historiosophy.ru/images/photos/medium/shop795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581" cy="54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5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794"/>
            <a:ext cx="9138200" cy="53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164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xn----8sbebhgbsfcbaca4bza2c4gh.xn--p1ai/Ancient-civilizations/800px-Alex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" y="260648"/>
            <a:ext cx="9147505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slide.ru/images/27/33407/960/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48"/>
          <a:stretch/>
        </p:blipFill>
        <p:spPr bwMode="auto">
          <a:xfrm>
            <a:off x="33828" y="0"/>
            <a:ext cx="4682187" cy="689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041.radikal.ru/1201/a7/3f25f1a48db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t="1581" r="16803"/>
          <a:stretch/>
        </p:blipFill>
        <p:spPr bwMode="auto">
          <a:xfrm>
            <a:off x="4716015" y="-16568"/>
            <a:ext cx="4414169" cy="692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rkvin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/>
        </p:blipFill>
        <p:spPr bwMode="auto">
          <a:xfrm>
            <a:off x="-1" y="0"/>
            <a:ext cx="91022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usana.ru/files/5477/573/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" y="-1"/>
            <a:ext cx="9313125" cy="69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омул, рем, рим, капитолийская волчица, римская волчиц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2"/>
          <a:stretch/>
        </p:blipFill>
        <p:spPr bwMode="auto">
          <a:xfrm>
            <a:off x="611560" y="-1595"/>
            <a:ext cx="7704856" cy="68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0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f/f1/Diogenes_mit_der_Lampe_auf_Menschensuche_deutsch_17_J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" y="-99392"/>
            <a:ext cx="915058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20688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Заключительный тур античные фразеологизмы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078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692696"/>
            <a:ext cx="2880320" cy="5544616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Назовите античный фразеологизм и объясните его значение</a:t>
            </a:r>
          </a:p>
          <a:p>
            <a:pPr marL="45720" indent="0">
              <a:buNone/>
            </a:pPr>
            <a:r>
              <a:rPr lang="ru-RU" dirty="0" smtClean="0"/>
              <a:t>За правильно названный фразеологизм – 1 балл, за его объяснение -1 балл</a:t>
            </a:r>
          </a:p>
          <a:p>
            <a:pPr marL="45720" indent="0">
              <a:buNone/>
            </a:pPr>
            <a:r>
              <a:rPr lang="ru-RU" dirty="0" smtClean="0"/>
              <a:t>Всего 2 балла</a:t>
            </a:r>
            <a:endParaRPr lang="ru-RU" dirty="0"/>
          </a:p>
        </p:txBody>
      </p:sp>
      <p:sp>
        <p:nvSpPr>
          <p:cNvPr id="5" name="AutoShape 2" descr="http://www.proza.ru/pics/2014/04/23/6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://www.proza.ru/pics/2014/04/23/6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www.proza.ru/pics/2014/04/23/61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https://bashny.net/uploads/images/00/00/13/2013/07/23/fd827566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0337"/>
            <a:ext cx="4176464" cy="64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812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ishasoasis.files.wordpress.com/2014/10/wpid-ariadne-gives-theseus-string-to-get-thru-the-labyrinth-by-n-bambini-wikicommons-jp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1" y="980728"/>
            <a:ext cx="915349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4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-ctGm6Payia0/UFxOtRP2nRI/AAAAAAAAAq0/mrTVPjV1VLU/s1600/Moartea+lui+Ah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02"/>
            <a:ext cx="7229864" cy="68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hurma.tv/storage/u/t/evelyn_24-Dec-14_549ac47dcde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" y="332656"/>
            <a:ext cx="9111179" cy="58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2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9080"/>
            <a:ext cx="56945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0078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tellus.md/sites/default/files/daily/0_a0ea3_c257bf4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" y="3123"/>
            <a:ext cx="9124628" cy="68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7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yl.ru/misc/i/ai/76196/106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" y="0"/>
            <a:ext cx="9092407" cy="663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2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sychopolitico.files.wordpress.com/2015/07/s_c.jpg?w=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7" y="260648"/>
            <a:ext cx="9145139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1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1" name="Picture 129" descr="http://turambar.ru/files/------------_m25bjpp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52"/>
            <a:ext cx="904939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7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ttp://profilib.com/reader/17/53/b25317/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" y="692696"/>
            <a:ext cx="9133104" cy="508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3349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6021288"/>
            <a:ext cx="2434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u="sng" dirty="0">
                <a:hlinkClick r:id="rId3" tooltip="en:Bernard Picart"/>
              </a:rPr>
              <a:t>Бернар Пикар</a:t>
            </a:r>
            <a:r>
              <a:rPr lang="ru-RU" i="1" dirty="0"/>
              <a:t> </a:t>
            </a:r>
            <a:r>
              <a:rPr lang="ru-RU" dirty="0"/>
              <a:t> Тантал.</a:t>
            </a:r>
          </a:p>
        </p:txBody>
      </p:sp>
    </p:spTree>
    <p:extLst>
      <p:ext uri="{BB962C8B-B14F-4D97-AF65-F5344CB8AC3E}">
        <p14:creationId xmlns:p14="http://schemas.microsoft.com/office/powerpoint/2010/main" val="20474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mypresentation.ru/documents/8aef80b9009ced7be10dbe2e09195e4c/img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21332" r="7174" b="8345"/>
          <a:stretch/>
        </p:blipFill>
        <p:spPr bwMode="auto">
          <a:xfrm>
            <a:off x="0" y="404664"/>
            <a:ext cx="9153093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63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atic-18.themodernnomad.com/wp-content/uploads/2014/02/commitment-dev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90" y="116632"/>
            <a:ext cx="9211090" cy="455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5013176"/>
            <a:ext cx="2583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Джон Уильям </a:t>
            </a:r>
            <a:r>
              <a:rPr lang="ru-RU" dirty="0" err="1"/>
              <a:t>Уотерхаус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4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cdn.bridgemanart.com/api/1.0/image/600wm.LAL.8230430.7055475/3371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/>
          <a:stretch/>
        </p:blipFill>
        <p:spPr bwMode="auto">
          <a:xfrm>
            <a:off x="251520" y="0"/>
            <a:ext cx="8750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agiamania.com/wp-content/uploads/2008/09/ica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" y="0"/>
            <a:ext cx="915133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eblogru.com/uploads/posts/2013-12/1388093260_article86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885"/>
            <a:ext cx="9115400" cy="689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2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tvet.imgsmail.ru/download/u_9ba1346709ea2e12dce29134e3d11b69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6" y="23272"/>
            <a:ext cx="9159776" cy="686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2112" y="2065829"/>
            <a:ext cx="5064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Второй тур - архитектура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186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lkhabergazetesi.tv/wordpress/wp-content/uploads/2014/01/1655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7" y="332656"/>
            <a:ext cx="919538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strosymbols.ru/sites/default/files/imagecache/abund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17" y="14242"/>
            <a:ext cx="4700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019.radikal.ru/i602/1303/fd/cead3b65fd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42"/>
            <a:ext cx="3203848" cy="68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1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bload.de/img/141409010275805cp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0"/>
            <a:ext cx="60420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1.1zoom.ru/big7/510/Pictorial_art_Greece_442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" y="620688"/>
            <a:ext cx="917471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678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rtwallpaper.info/fine-art-paintings/Paintings/John-William-Waterhouse/images/John%20William%20Waterhouse%20Paintings%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2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5416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700" y="260648"/>
            <a:ext cx="8229600" cy="92710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Список используемых </a:t>
            </a:r>
            <a:r>
              <a:rPr lang="ru-RU" sz="2400" dirty="0" smtClean="0"/>
              <a:t>источников</a:t>
            </a:r>
            <a:endParaRPr lang="ru-RU" sz="240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187748"/>
            <a:ext cx="8229352" cy="5038427"/>
          </a:xfrm>
        </p:spPr>
        <p:txBody>
          <a:bodyPr/>
          <a:lstStyle/>
          <a:p>
            <a:pPr>
              <a:buFontTx/>
              <a:buNone/>
            </a:pPr>
            <a:r>
              <a:rPr lang="ru-RU" sz="1400" b="1" dirty="0"/>
              <a:t>Литература</a:t>
            </a:r>
          </a:p>
          <a:p>
            <a:pPr>
              <a:buNone/>
            </a:pPr>
            <a:r>
              <a:rPr lang="ru-RU" sz="1400" b="1" dirty="0"/>
              <a:t>История </a:t>
            </a:r>
            <a:r>
              <a:rPr lang="ru-RU" sz="1400" b="1" dirty="0" smtClean="0"/>
              <a:t>древнего мира 5 </a:t>
            </a:r>
            <a:r>
              <a:rPr lang="ru-RU" sz="1400" b="1" dirty="0"/>
              <a:t>класс.  </a:t>
            </a:r>
            <a:r>
              <a:rPr lang="ru-RU" sz="1400" b="1" i="1" dirty="0" err="1" smtClean="0"/>
              <a:t>Вигасин</a:t>
            </a:r>
            <a:r>
              <a:rPr lang="ru-RU" sz="1400" b="1" i="1" dirty="0" smtClean="0"/>
              <a:t> </a:t>
            </a:r>
            <a:r>
              <a:rPr lang="ru-RU" sz="1400" b="1" i="1" dirty="0"/>
              <a:t>А.А., </a:t>
            </a:r>
            <a:r>
              <a:rPr lang="ru-RU" sz="1400" b="1" i="1" dirty="0" err="1" smtClean="0"/>
              <a:t>Годер</a:t>
            </a:r>
            <a:r>
              <a:rPr lang="ru-RU" sz="1400" b="1" i="1" dirty="0" smtClean="0"/>
              <a:t> Г.И., Свенцицкая</a:t>
            </a:r>
            <a:r>
              <a:rPr lang="ru-RU" b="1" dirty="0"/>
              <a:t> </a:t>
            </a:r>
            <a:r>
              <a:rPr lang="ru-RU" sz="1400" b="1" dirty="0" smtClean="0"/>
              <a:t>М «Просвещение», 2015 г.</a:t>
            </a:r>
            <a:endParaRPr lang="ru-RU" sz="1400" b="1" dirty="0"/>
          </a:p>
          <a:p>
            <a:pPr>
              <a:buFontTx/>
              <a:buNone/>
            </a:pPr>
            <a:endParaRPr lang="ru-RU" sz="1400" b="1" dirty="0" smtClean="0"/>
          </a:p>
          <a:p>
            <a:pPr>
              <a:buFontTx/>
              <a:buNone/>
            </a:pPr>
            <a:r>
              <a:rPr lang="ru-RU" sz="1400" b="1" dirty="0" smtClean="0"/>
              <a:t>Интернет-источники</a:t>
            </a:r>
            <a:r>
              <a:rPr lang="ru-RU" sz="1400" b="1" dirty="0"/>
              <a:t>:</a:t>
            </a:r>
          </a:p>
          <a:p>
            <a:pPr>
              <a:buFontTx/>
              <a:buNone/>
            </a:pPr>
            <a:r>
              <a:rPr lang="en-US" sz="1400" b="1" dirty="0">
                <a:hlinkClick r:id="rId3"/>
              </a:rPr>
              <a:t>https://</a:t>
            </a:r>
            <a:r>
              <a:rPr lang="en-US" sz="1400" b="1" dirty="0" smtClean="0">
                <a:hlinkClick r:id="rId3"/>
              </a:rPr>
              <a:t>ru.wikipedia.org</a:t>
            </a:r>
            <a:endParaRPr lang="ru-RU" sz="1400" b="1" dirty="0" smtClean="0"/>
          </a:p>
          <a:p>
            <a:pPr>
              <a:buFontTx/>
              <a:buNone/>
            </a:pPr>
            <a:r>
              <a:rPr lang="ru-RU" sz="1400" b="1" dirty="0" smtClean="0"/>
              <a:t>Источники </a:t>
            </a:r>
            <a:r>
              <a:rPr lang="ru-RU" sz="1400" b="1" dirty="0"/>
              <a:t>иллюстраций</a:t>
            </a:r>
            <a:r>
              <a:rPr lang="ru-RU" sz="1400" b="1" dirty="0" smtClean="0"/>
              <a:t>:</a:t>
            </a:r>
          </a:p>
          <a:p>
            <a:pPr>
              <a:buFontTx/>
              <a:buNone/>
            </a:pPr>
            <a:r>
              <a:rPr lang="en-US" sz="1400" b="1" dirty="0">
                <a:hlinkClick r:id="rId4"/>
              </a:rPr>
              <a:t>https://yandex.ru/images/search?text=%</a:t>
            </a:r>
            <a:r>
              <a:rPr lang="en-US" sz="1400" b="1" dirty="0" smtClean="0">
                <a:hlinkClick r:id="rId4"/>
              </a:rPr>
              <a:t>D0%B0%D0%BD%D1%82%D0%B8%D1%87%D0%BD%D1%8B%D0%B5%20%D1%81%D0%BE%D0%BE%D1%80%D1%83%D0%B6%D0%B5%D0%BD%D0%B8%D1%8F&amp;stype=image&amp;lr=20243&amp;noreask=1&amp;source=wiz</a:t>
            </a:r>
            <a:endParaRPr lang="ru-RU" sz="1400" b="1" dirty="0" smtClean="0"/>
          </a:p>
          <a:p>
            <a:pPr>
              <a:buFontTx/>
              <a:buNone/>
            </a:pPr>
            <a:r>
              <a:rPr lang="en-US" sz="1400" b="1" dirty="0">
                <a:hlinkClick r:id="rId5"/>
              </a:rPr>
              <a:t>https://yandex.ru/images/search?text=%</a:t>
            </a:r>
            <a:r>
              <a:rPr lang="en-US" sz="1400" b="1" dirty="0" smtClean="0">
                <a:hlinkClick r:id="rId5"/>
              </a:rPr>
              <a:t>D0%B8%D0%B7%D0%BE%D0%B1%D1%80%D0%B5%D1%82%D0%B5%D0%BD%D0%B8%D1%8F%20%D0%B4%D1%80%D0%B5%D0%B2%D0%BD%D0%B5%D0%B3%D0%BE%20%D0%BC%D0%B8%D1%80%D0%B0&amp;stype=image&amp;lr=20243&amp;noreask=1&amp;source=wiz</a:t>
            </a:r>
            <a:endParaRPr lang="ru-RU" sz="1400" b="1" dirty="0" smtClean="0"/>
          </a:p>
          <a:p>
            <a:pPr>
              <a:buFontTx/>
              <a:buNone/>
            </a:pPr>
            <a:r>
              <a:rPr lang="en-US" sz="1400" b="1" dirty="0">
                <a:hlinkClick r:id="rId6"/>
              </a:rPr>
              <a:t>https://yandex.ru/images/search?text=%</a:t>
            </a:r>
            <a:r>
              <a:rPr lang="en-US" sz="1400" b="1" dirty="0" smtClean="0">
                <a:hlinkClick r:id="rId6"/>
              </a:rPr>
              <a:t>D0%B0%D0%BD%D1%82%D0%B8%D1%87%D0%BD%D1%8B%D0%B5%20%D1%84%D1%80%D0%B0%D0%B7%D0%B5%D0%BE%D0%BB%D0%BE%D0%B3%D0%B8%D0%B7%D0%BC%D1%8B&amp;lr=20243</a:t>
            </a:r>
            <a:endParaRPr lang="ru-RU" sz="1400" b="1" dirty="0" smtClean="0"/>
          </a:p>
          <a:p>
            <a:pPr>
              <a:buFontTx/>
              <a:buNone/>
            </a:pPr>
            <a:endParaRPr lang="ru-RU" sz="1400" b="1" dirty="0" smtClean="0"/>
          </a:p>
          <a:p>
            <a:pPr>
              <a:buFontTx/>
              <a:buNone/>
            </a:pPr>
            <a:endParaRPr lang="ru-RU" sz="1400" b="1" dirty="0" smtClean="0"/>
          </a:p>
        </p:txBody>
      </p:sp>
      <p:pic>
        <p:nvPicPr>
          <p:cNvPr id="10244" name="Picture 2" descr="C:\Documents and Settings\Admin\Рабочий стол\рис. картинки\book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14848"/>
            <a:ext cx="16573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7504" y="764704"/>
            <a:ext cx="4395647" cy="460851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 smtClean="0"/>
              <a:t>Задание</a:t>
            </a:r>
          </a:p>
          <a:p>
            <a:pPr marL="45720" indent="0">
              <a:buNone/>
            </a:pPr>
            <a:r>
              <a:rPr lang="ru-RU" sz="2800" dirty="0" smtClean="0"/>
              <a:t>   Определите страну в которой было создано данное сооружение </a:t>
            </a:r>
          </a:p>
          <a:p>
            <a:pPr marL="45720" indent="0">
              <a:buNone/>
            </a:pPr>
            <a:r>
              <a:rPr lang="ru-RU" sz="2800" dirty="0" smtClean="0"/>
              <a:t>   За правильное определение страны и за название  по 1 баллу. Всего 2 балла.</a:t>
            </a:r>
          </a:p>
          <a:p>
            <a:pPr marL="45720" indent="0">
              <a:buNone/>
            </a:pPr>
            <a:endParaRPr lang="ru-RU" sz="2400" dirty="0"/>
          </a:p>
        </p:txBody>
      </p:sp>
      <p:pic>
        <p:nvPicPr>
          <p:cNvPr id="2050" name="Picture 2" descr="http://everystockphoto.s3.amazonaws.com/philae_egypt_secondlife_1067088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640849" cy="33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33904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959</TotalTime>
  <Words>191</Words>
  <Application>Microsoft Office PowerPoint</Application>
  <PresentationFormat>Экран (4:3)</PresentationFormat>
  <Paragraphs>47</Paragraphs>
  <Slides>85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1" baseType="lpstr">
      <vt:lpstr>Arial</vt:lpstr>
      <vt:lpstr>Arial Black</vt:lpstr>
      <vt:lpstr>Calibri</vt:lpstr>
      <vt:lpstr>Georgia</vt:lpstr>
      <vt:lpstr>Trebuchet MS</vt:lpstr>
      <vt:lpstr>Воздушный поток</vt:lpstr>
      <vt:lpstr>Интеллектуальная игра по истории древнего мира.    урок истории, 5 класс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используемых источников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физик1</dc:creator>
  <cp:lastModifiedBy>Admin</cp:lastModifiedBy>
  <cp:revision>71</cp:revision>
  <dcterms:created xsi:type="dcterms:W3CDTF">2017-05-19T16:49:57Z</dcterms:created>
  <dcterms:modified xsi:type="dcterms:W3CDTF">2017-11-02T18:29:14Z</dcterms:modified>
</cp:coreProperties>
</file>