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8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4857784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А. С. Пушкин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«Осень»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643578"/>
            <a:ext cx="4343408" cy="828684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Учитель начальных классов МОУ «Гимназия № 3»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 г. Ивантеевка Московской области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Толоконникова Дарья Юрьевна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6286544" cy="1143000"/>
          </a:xfrm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Словарная работа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7"/>
          </a:xfrm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Очи</a:t>
            </a:r>
            <a:r>
              <a:rPr lang="ru-RU" sz="4400" dirty="0" smtClean="0"/>
              <a:t> – глаза</a:t>
            </a:r>
          </a:p>
          <a:p>
            <a:pPr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Очарование</a:t>
            </a:r>
            <a:r>
              <a:rPr lang="ru-RU" sz="4400" dirty="0" smtClean="0"/>
              <a:t> - чарующая сила, прелесть кого или чего-нибудь, в значении «очень красиво»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57166"/>
            <a:ext cx="5572164" cy="1082660"/>
          </a:xfrm>
          <a:ln w="5715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Унылая пора!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Очей очарованье!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мамина папка\методическая копилка\дополнительный материал для уроков\картинки\92961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3035300" cy="20193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  <p:pic>
        <p:nvPicPr>
          <p:cNvPr id="1028" name="Picture 4" descr="D:\мамина папка\методическая копилка\дополнительный материал для уроков\картинки\295259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571612"/>
            <a:ext cx="3035300" cy="22733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029" name="Picture 5" descr="D:\мамина папка\методическая копилка\дополнительный материал для уроков\картинки\2631505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143380"/>
            <a:ext cx="3035300" cy="22733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030" name="Picture 6" descr="D:\мамина папка\методическая копилка\дополнительный материал для уроков\картинки\7111076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4286256"/>
            <a:ext cx="1646237" cy="21939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031" name="Picture 7" descr="D:\мамина папка\методическая копилка\дополнительный материал для уроков\картинки\10504477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00958" y="357166"/>
            <a:ext cx="1438959" cy="108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032" name="Picture 8" descr="D:\мамина папка\методическая копилка\дополнительный материал для уроков\картинки\10471593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86182" y="1643050"/>
            <a:ext cx="1714500" cy="2286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033" name="Picture 9" descr="D:\мамина папка\методическая копилка\дополнительный материал для уроков\картинки\66561699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357166"/>
            <a:ext cx="1439200" cy="108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034" name="Picture 10" descr="D:\мамина папка\методическая копилка\дополнительный материал для уроков\картинки\39121599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282" y="4143380"/>
            <a:ext cx="3048000" cy="2032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амина папка\методическая копилка\дополнительный материал для уроков\картинки\10187807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2400300" cy="1800225"/>
          </a:xfrm>
          <a:prstGeom prst="rect">
            <a:avLst/>
          </a:prstGeom>
          <a:noFill/>
        </p:spPr>
      </p:pic>
      <p:pic>
        <p:nvPicPr>
          <p:cNvPr id="2052" name="Picture 4" descr="D:\мамина папка\методическая копилка\дополнительный материал для уроков\картинки\7202795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786058"/>
            <a:ext cx="5086350" cy="3810000"/>
          </a:xfrm>
          <a:prstGeom prst="rect">
            <a:avLst/>
          </a:prstGeom>
          <a:noFill/>
        </p:spPr>
      </p:pic>
      <p:pic>
        <p:nvPicPr>
          <p:cNvPr id="2053" name="Picture 5" descr="D:\мамина папка\методическая копилка\дополнительный материал для уроков\картинки\48982924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857760"/>
            <a:ext cx="2403000" cy="1800000"/>
          </a:xfrm>
          <a:prstGeom prst="rect">
            <a:avLst/>
          </a:prstGeom>
          <a:noFill/>
        </p:spPr>
      </p:pic>
      <p:pic>
        <p:nvPicPr>
          <p:cNvPr id="2051" name="Picture 3" descr="D:\мамина папка\методическая копилка\дополнительный материал для уроков\картинки\49580591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214290"/>
            <a:ext cx="5086350" cy="3810000"/>
          </a:xfrm>
          <a:prstGeom prst="rect">
            <a:avLst/>
          </a:prstGeom>
          <a:noFill/>
        </p:spPr>
      </p:pic>
      <p:pic>
        <p:nvPicPr>
          <p:cNvPr id="2054" name="Picture 6" descr="D:\мамина папка\методическая копилка\дополнительный материал для уроков\картинки\35133680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70" y="1357298"/>
            <a:ext cx="2403000" cy="1800000"/>
          </a:xfrm>
          <a:prstGeom prst="rect">
            <a:avLst/>
          </a:prstGeom>
          <a:noFill/>
        </p:spPr>
      </p:pic>
      <p:pic>
        <p:nvPicPr>
          <p:cNvPr id="2055" name="Picture 7" descr="D:\мамина папка\методическая копилка\дополнительный материал для уроков\картинки\9188697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3500438"/>
            <a:ext cx="2403000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6215106" cy="1154098"/>
          </a:xfrm>
          <a:ln w="5715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И.И.Левитан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«Золотая осень»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мамина папка\методическая копилка\дополнительный материал для уроков\картинки\golden-autum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7364"/>
            <a:ext cx="6933775" cy="452596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000792" cy="939784"/>
          </a:xfrm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И.И.Левитан «Осень» </a:t>
            </a:r>
            <a:endParaRPr lang="ru-RU" dirty="0"/>
          </a:p>
        </p:txBody>
      </p:sp>
      <p:pic>
        <p:nvPicPr>
          <p:cNvPr id="2050" name="Picture 2" descr="D:\мамина папка\методическая копилка\дополнительный материал для уроков\картинки\Levitan_1706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58000"/>
            <a:ext cx="7448276" cy="5400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Картины И.И.Левитана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214414" y="1857364"/>
            <a:ext cx="2643206" cy="465127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«Золотая осень»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5929322" y="1785926"/>
            <a:ext cx="1928826" cy="465127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b="0" dirty="0" smtClean="0">
                <a:solidFill>
                  <a:srgbClr val="0070C0"/>
                </a:solidFill>
              </a:rPr>
              <a:t>«Осень»</a:t>
            </a:r>
            <a:endParaRPr lang="ru-RU" b="0" dirty="0">
              <a:solidFill>
                <a:srgbClr val="0070C0"/>
              </a:solidFill>
            </a:endParaRPr>
          </a:p>
        </p:txBody>
      </p:sp>
      <p:pic>
        <p:nvPicPr>
          <p:cNvPr id="3074" name="Picture 2" descr="D:\мамина папка\методическая копилка\дополнительный материал для уроков\картинки\golden-autum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31920"/>
            <a:ext cx="4040188" cy="2637198"/>
          </a:xfrm>
          <a:prstGeom prst="rect">
            <a:avLst/>
          </a:prstGeom>
          <a:noFill/>
        </p:spPr>
      </p:pic>
      <p:pic>
        <p:nvPicPr>
          <p:cNvPr id="3075" name="Picture 3" descr="D:\мамина папка\методическая копилка\дополнительный материал для уроков\картинки\Levitan_1706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786058"/>
            <a:ext cx="3972414" cy="28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61</Words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А. С. Пушкин «Осень»</vt:lpstr>
      <vt:lpstr>Словарная работа</vt:lpstr>
      <vt:lpstr>Унылая пора!  Очей очарованье!</vt:lpstr>
      <vt:lpstr>Слайд 4</vt:lpstr>
      <vt:lpstr>И.И.Левитан  «Золотая осень» </vt:lpstr>
      <vt:lpstr>И.И.Левитан «Осень» </vt:lpstr>
      <vt:lpstr>Картины И.И.Левитана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 С. Пушкин «Осень»</dc:title>
  <cp:lastModifiedBy>Raptor</cp:lastModifiedBy>
  <cp:revision>10</cp:revision>
  <dcterms:modified xsi:type="dcterms:W3CDTF">2009-10-11T20:10:00Z</dcterms:modified>
</cp:coreProperties>
</file>