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57" r:id="rId3"/>
    <p:sldId id="258" r:id="rId4"/>
    <p:sldId id="259" r:id="rId5"/>
    <p:sldId id="267" r:id="rId6"/>
    <p:sldId id="268" r:id="rId7"/>
    <p:sldId id="269" r:id="rId8"/>
    <p:sldId id="273" r:id="rId9"/>
    <p:sldId id="270" r:id="rId10"/>
    <p:sldId id="271" r:id="rId11"/>
    <p:sldId id="272" r:id="rId12"/>
    <p:sldId id="260" r:id="rId13"/>
    <p:sldId id="274" r:id="rId14"/>
    <p:sldId id="276" r:id="rId15"/>
    <p:sldId id="277" r:id="rId16"/>
    <p:sldId id="279" r:id="rId17"/>
    <p:sldId id="278" r:id="rId18"/>
    <p:sldId id="280" r:id="rId19"/>
    <p:sldId id="281" r:id="rId20"/>
    <p:sldId id="283" r:id="rId21"/>
    <p:sldId id="282" r:id="rId22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0"/>
  </p:normalViewPr>
  <p:slideViewPr>
    <p:cSldViewPr snapToGrid="0" snapToObjects="1">
      <p:cViewPr>
        <p:scale>
          <a:sx n="80" d="100"/>
          <a:sy n="80" d="100"/>
        </p:scale>
        <p:origin x="-90" y="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22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2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8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4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6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7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8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5" Type="http://schemas.openxmlformats.org/officeDocument/2006/relationships/image" Target="../media/image12.jpe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6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9.jpeg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0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7520" y="0"/>
            <a:ext cx="11420480" cy="1028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4899" y="6508189"/>
            <a:ext cx="6250722" cy="85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1492848" y="6634643"/>
            <a:ext cx="5474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000" dirty="0" smtClean="0">
                <a:solidFill>
                  <a:schemeClr val="bg1"/>
                </a:solidFill>
                <a:latin typeface="Favorit Pro"/>
                <a:ea typeface="Favorit Pro"/>
              </a:rPr>
              <a:t>Просто вещи. Хлеб</a:t>
            </a:r>
            <a:endParaRPr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203441" y="7850654"/>
            <a:ext cx="61521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chemeClr val="bg1"/>
                </a:solidFill>
                <a:latin typeface="Favorit Pro"/>
                <a:ea typeface="Favorit Pro"/>
              </a:rPr>
              <a:t>Панфилов Петр Викторович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7170" name="Picture 2" descr="C:\Users\hanzg\Downloads\slide-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42" y="3090259"/>
            <a:ext cx="8203791" cy="614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6148" name="Picture 4" descr="C:\Users\hanzg\Downloads\jamestown05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29" y="3482314"/>
            <a:ext cx="7469346" cy="517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906610" y="0"/>
            <a:ext cx="1142048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899" y="4467225"/>
            <a:ext cx="10525125" cy="3048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114425" y="7858125"/>
            <a:ext cx="8220075" cy="12382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33550" y="2600325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endParaRPr lang="en-US" sz="6300" dirty="0"/>
          </a:p>
        </p:txBody>
      </p:sp>
      <p:sp>
        <p:nvSpPr>
          <p:cNvPr id="10" name="Text 1"/>
          <p:cNvSpPr/>
          <p:nvPr/>
        </p:nvSpPr>
        <p:spPr>
          <a:xfrm>
            <a:off x="1828800" y="5191125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25"/>
              </a:lnSpc>
            </a:pPr>
            <a:r>
              <a:rPr lang="ru-RU" sz="3000" kern="0" spc="90" dirty="0">
                <a:solidFill>
                  <a:srgbClr val="FFFFFF"/>
                </a:solidFill>
                <a:latin typeface="Favorit Pro Regular" pitchFamily="34" charset="0"/>
                <a:ea typeface="Favorit Pro Regular" pitchFamily="34" charset="-122"/>
                <a:cs typeface="Favorit Pro Regular" pitchFamily="34" charset="-120"/>
              </a:rPr>
              <a:t>Нация </a:t>
            </a:r>
            <a:r>
              <a:rPr lang="ru-RU" sz="3000" kern="0" spc="90" dirty="0" smtClean="0">
                <a:solidFill>
                  <a:srgbClr val="FFFFFF"/>
                </a:solidFill>
                <a:latin typeface="Favorit Pro Regular" pitchFamily="34" charset="0"/>
                <a:ea typeface="Favorit Pro Regular" pitchFamily="34" charset="-122"/>
                <a:cs typeface="Favorit Pro Regular" pitchFamily="34" charset="-120"/>
              </a:rPr>
              <a:t>пресыщенная </a:t>
            </a:r>
            <a:r>
              <a:rPr lang="ru-RU" sz="3000" kern="0" spc="90" dirty="0">
                <a:solidFill>
                  <a:srgbClr val="FFFFFF"/>
                </a:solidFill>
                <a:latin typeface="Favorit Pro Regular" pitchFamily="34" charset="0"/>
                <a:ea typeface="Favorit Pro Regular" pitchFamily="34" charset="-122"/>
                <a:cs typeface="Favorit Pro Regular" pitchFamily="34" charset="-120"/>
              </a:rPr>
              <a:t>романами и пьесами наконец обратила внимание на хлеб</a:t>
            </a:r>
            <a:endParaRPr lang="en-US" sz="3000" dirty="0"/>
          </a:p>
        </p:txBody>
      </p:sp>
      <p:sp>
        <p:nvSpPr>
          <p:cNvPr id="11" name="Text 2"/>
          <p:cNvSpPr/>
          <p:nvPr/>
        </p:nvSpPr>
        <p:spPr>
          <a:xfrm>
            <a:off x="1828800" y="8220075"/>
            <a:ext cx="42576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r>
              <a:rPr lang="ru-RU" sz="3000" kern="0" spc="90" dirty="0" smtClean="0">
                <a:solidFill>
                  <a:srgbClr val="FFFFFF"/>
                </a:solidFill>
                <a:ea typeface="Favorit Pro Book" pitchFamily="34" charset="-122"/>
              </a:rPr>
              <a:t>Вольтер</a:t>
            </a:r>
            <a:endParaRPr lang="en-US" sz="3000" dirty="0"/>
          </a:p>
        </p:txBody>
      </p:sp>
      <p:pic>
        <p:nvPicPr>
          <p:cNvPr id="8194" name="Picture 2" descr="C:\Users\hanzg\Downloads\Voltair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500865"/>
            <a:ext cx="2625203" cy="35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9219" name="Picture 3" descr="C:\Users\hanzg\Downloads\656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024" y="4527837"/>
            <a:ext cx="9040091" cy="50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hanzg\Downloads\stable-7f69c8fac9c24b8795ffa4983218f50f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20" y="2788782"/>
            <a:ext cx="7274500" cy="49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0242" name="Picture 2" descr="C:\Users\hanzg\Downloads\1648107025_12-kartinkin-net-p-frantsuzskaya-revolyutsiya-kartinki-1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93" y="2852284"/>
            <a:ext cx="8721117" cy="66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36" y="2929515"/>
            <a:ext cx="8545838" cy="57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885" y="5191330"/>
            <a:ext cx="6760792" cy="442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9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82" y="2880364"/>
            <a:ext cx="10179980" cy="655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3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3314" name="Picture 2" descr="https://im.kommersant.ru/Issues.photo/NAUKA_Online/2021/07/15/KMO_157030_03734_1_t222_2014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03" y="2716657"/>
            <a:ext cx="10393755" cy="64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8" y="3065691"/>
            <a:ext cx="9633857" cy="65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4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7410" name="Picture 2" descr="https://i.mycdn.me/i?r=AzEPZsRbOZEKgBhR0XGMT1RkAPUuiDTyGHkhE4e8FQ1Ws6aKTM5SRkZCeTgDn6uOyi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09" y="3000434"/>
            <a:ext cx="9753600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2" y="0"/>
            <a:ext cx="11420478" cy="102870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85850" y="2800350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endParaRPr lang="en-US" sz="6300" dirty="0"/>
          </a:p>
        </p:txBody>
      </p:sp>
      <p:sp>
        <p:nvSpPr>
          <p:cNvPr id="7" name="Text 1"/>
          <p:cNvSpPr/>
          <p:nvPr/>
        </p:nvSpPr>
        <p:spPr>
          <a:xfrm>
            <a:off x="1085850" y="3369376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r>
              <a:rPr lang="ru-RU" sz="3000" kern="0" spc="90" dirty="0" smtClean="0">
                <a:solidFill>
                  <a:srgbClr val="FFFFFF"/>
                </a:solidFill>
                <a:latin typeface="Favorit Pro Regular" pitchFamily="34" charset="0"/>
              </a:rPr>
              <a:t>« Я – живой хлеб, пришедший с небес, кто ест этот хлеб тот будет жить вечно, этот хлеб – тело мое, которое я отдаю ради жизни…» </a:t>
            </a:r>
          </a:p>
          <a:p>
            <a:pPr marL="0" indent="0" algn="r">
              <a:lnSpc>
                <a:spcPts val="3525"/>
              </a:lnSpc>
              <a:buNone/>
            </a:pPr>
            <a:r>
              <a:rPr lang="ru-RU" sz="3000" kern="0" spc="90" dirty="0" smtClean="0">
                <a:solidFill>
                  <a:srgbClr val="FFFFFF"/>
                </a:solidFill>
              </a:rPr>
              <a:t>Евангелие от Иоанна  </a:t>
            </a:r>
            <a:endParaRPr lang="en-US" sz="3000" dirty="0"/>
          </a:p>
        </p:txBody>
      </p:sp>
      <p:sp>
        <p:nvSpPr>
          <p:cNvPr id="8" name="Text 2"/>
          <p:cNvSpPr/>
          <p:nvPr/>
        </p:nvSpPr>
        <p:spPr>
          <a:xfrm>
            <a:off x="1181100" y="8210550"/>
            <a:ext cx="42576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r>
              <a:rPr lang="ru-RU" sz="3000" kern="0" spc="90" dirty="0" smtClean="0">
                <a:solidFill>
                  <a:srgbClr val="FFFFFF"/>
                </a:solidFill>
                <a:latin typeface="Favorit Pro Book" pitchFamily="34" charset="0"/>
                <a:ea typeface="Favorit Pro Book" pitchFamily="34" charset="-122"/>
                <a:cs typeface="Favorit Pro Book" pitchFamily="34" charset="-120"/>
              </a:rPr>
              <a:t>Хлеб – символ жизни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9458" name="Picture 2" descr="https://images.techinsider.ru/upload/img_cache/dc1/dc1512368fe1a0428549bd5ce274213f_ce_1153x615x9x0_cropped_1332x88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89" y="2804033"/>
            <a:ext cx="10075924" cy="671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8434" name="Picture 2" descr="https://sun9-11.userapi.com/impg/aUFVHVMzyAhXNnti-F5vsZYwk2pHB93t9c3OYg/7N1Sf91HjIk.jpg?size=1280x853&amp;quality=96&amp;sign=430aa5f78c1b1a61ea0a00a3649a5876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59" y="2758851"/>
            <a:ext cx="10215459" cy="68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0" y="0"/>
            <a:ext cx="1142048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70" cy="7315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144125" y="76200"/>
            <a:ext cx="3475618" cy="3551196"/>
          </a:xfrm>
          <a:prstGeom prst="rect">
            <a:avLst/>
          </a:prstGeom>
        </p:spPr>
      </p:pic>
      <p:pic>
        <p:nvPicPr>
          <p:cNvPr id="1026" name="Picture 2" descr="C:\Users\hanzg\Downloads\158455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79" y="6068402"/>
            <a:ext cx="5665723" cy="34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nzg\Downloads\2023-09-17_15-42-0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11" y="5959869"/>
            <a:ext cx="5561593" cy="36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anzg\Downloads\2023-09-17_15-41-3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661" y="2107857"/>
            <a:ext cx="5838899" cy="39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anzg\Downloads\10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13" y="2392300"/>
            <a:ext cx="5269711" cy="35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2050" name="Picture 2" descr="C:\Users\hanzg\Downloads\1144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25" y="3627396"/>
            <a:ext cx="6947003" cy="481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anzg\Downloads\e0a67a36ed0628b1cbc17ffb63b46a3d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00" y="2980397"/>
            <a:ext cx="6632265" cy="63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0" name="Picture 2" descr="C:\Users\hanzg\Downloads\imag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7"/>
          <a:stretch/>
        </p:blipFill>
        <p:spPr bwMode="auto">
          <a:xfrm>
            <a:off x="5098101" y="3113561"/>
            <a:ext cx="6381750" cy="58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3075" name="Picture 3" descr="C:\Users\hanzg\Downloads\1658414630_53-kartinkin-net-p-chingiskhan-art-kurultai-oboi-6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71" y="2987343"/>
            <a:ext cx="14641167" cy="63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4098" name="Picture 2" descr="C:\Users\hanzg\Downloads\s9682282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80" y="2867375"/>
            <a:ext cx="9073929" cy="65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5122" name="Picture 2" descr="C:\Users\hanzg\Downloads\42b6089d958e7d20928cac18c3366c9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2963635"/>
            <a:ext cx="11578442" cy="65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10" name="Picture 2" descr="C:\Users\hanzg\Downloads\og_og_148016682524335991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50" y="3538847"/>
            <a:ext cx="9119658" cy="47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anzg\Downloads\09b709fd495ce539cb227c9431ccee48--old-windmills-big-whee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167" y="2743910"/>
            <a:ext cx="5122024" cy="66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76</Words>
  <Application>Microsoft Office PowerPoint</Application>
  <PresentationFormat>Произвольный</PresentationFormat>
  <Paragraphs>27</Paragraphs>
  <Slides>21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Петр Панфилов</cp:lastModifiedBy>
  <cp:revision>25</cp:revision>
  <dcterms:created xsi:type="dcterms:W3CDTF">2023-08-28T14:55:54Z</dcterms:created>
  <dcterms:modified xsi:type="dcterms:W3CDTF">2023-09-24T08:26:47Z</dcterms:modified>
</cp:coreProperties>
</file>