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5" r:id="rId5"/>
    <p:sldId id="264" r:id="rId6"/>
    <p:sldId id="261" r:id="rId7"/>
    <p:sldId id="262" r:id="rId8"/>
    <p:sldId id="263" r:id="rId9"/>
    <p:sldId id="258" r:id="rId10"/>
    <p:sldId id="25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74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2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9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7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66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41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9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2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3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1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BEB5C-CA86-496C-B983-DAB4C5C9AD06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1B37-6543-4396-B6A5-BA3D16BA6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01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043160" cy="528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911" y="574131"/>
            <a:ext cx="10959737" cy="628386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 1»</a:t>
            </a:r>
          </a:p>
          <a:p>
            <a:pPr algn="ctr"/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Валуйки Белгородской области</a:t>
            </a:r>
          </a:p>
          <a:p>
            <a:pPr algn="ctr"/>
            <a:endParaRPr lang="ru-RU" sz="9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РАБОТА</a:t>
            </a:r>
          </a:p>
          <a:p>
            <a:pPr algn="ctr"/>
            <a:r>
              <a:rPr lang="ru-RU" sz="11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Тема: Всевидящее око</a:t>
            </a:r>
          </a:p>
          <a:p>
            <a:pPr algn="ctr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Автор:</a:t>
            </a:r>
          </a:p>
          <a:p>
            <a:pPr algn="ctr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 9 Д класса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Голенко Илья</a:t>
            </a:r>
          </a:p>
          <a:p>
            <a:pPr algn="ctr"/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</a:t>
            </a:r>
          </a:p>
          <a:p>
            <a:pPr algn="ctr"/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Коваленко И.В.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endParaRPr lang="ru-RU" sz="9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u-RU" sz="9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Валуйки 2018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Валуйки 2018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5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гербе города Кушва Свердловской области «Око Господе в лазоревом треугольнике» является «клеймом (печатью) завода»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34" y="1309419"/>
            <a:ext cx="3619532" cy="5313450"/>
          </a:xfrm>
        </p:spPr>
      </p:pic>
    </p:spTree>
    <p:extLst>
      <p:ext uri="{BB962C8B-B14F-4D97-AF65-F5344CB8AC3E}">
        <p14:creationId xmlns:p14="http://schemas.microsoft.com/office/powerpoint/2010/main" val="24895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 всевидящее око, значение символа и его интерпретации интересуют многих ученых, аналитиков и простых ценителей всего тайного. Этот сакральный символ можно увидеть на древнем папирусе из Египта, рассмотреть на известных американских и украинских купюрах, обнаружить в христианской геральдике и старинных книгах по колдовству. Почему всевидящее око так популярно и распространено у многих </a:t>
            </a:r>
          </a:p>
          <a:p>
            <a:r>
              <a:rPr lang="ru-RU" dirty="0" smtClean="0"/>
              <a:t>народов? Что означает этот загадочный рисунок?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9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Платон называет глаз главным солнечным инструментом. С одной стороны, это мистический глаз, свет, озарение, знание, ум, бдительность, защита, стабильность и целеустремленность, но с другой - ограничение видимого.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07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архитектуре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Казанский кафедральный собор, построенный выдающимся архитектором Воронихиным в первой половине XIX века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849" y="1470754"/>
            <a:ext cx="7006481" cy="5243555"/>
          </a:xfrm>
        </p:spPr>
      </p:pic>
    </p:spTree>
    <p:extLst>
      <p:ext uri="{BB962C8B-B14F-4D97-AF65-F5344CB8AC3E}">
        <p14:creationId xmlns:p14="http://schemas.microsoft.com/office/powerpoint/2010/main" val="6012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монументах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внимательно изучить Александровскую колонну, а конкретнее – ее пьедестал. На лицевой стороне, которая обращена к Зимнему Дворцу, между двуглавыми орлами, которые держат в лапах дубовые гирлянды, в самом центре, в дубовом венке находим Всевидящее око и надпись «1812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годъ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46" y="1841920"/>
            <a:ext cx="6701245" cy="5016079"/>
          </a:xfrm>
        </p:spPr>
      </p:pic>
    </p:spTree>
    <p:extLst>
      <p:ext uri="{BB962C8B-B14F-4D97-AF65-F5344CB8AC3E}">
        <p14:creationId xmlns:p14="http://schemas.microsoft.com/office/powerpoint/2010/main" val="20428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русской иконописи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«икона выражает идею всеведения Господня, который подобен солнцу, как источник света, а способ Божественного видения – нашему высшему органу – глазу»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866" y="1459864"/>
            <a:ext cx="4477766" cy="5306696"/>
          </a:xfrm>
        </p:spPr>
      </p:pic>
    </p:spTree>
    <p:extLst>
      <p:ext uri="{BB962C8B-B14F-4D97-AF65-F5344CB8AC3E}">
        <p14:creationId xmlns:p14="http://schemas.microsoft.com/office/powerpoint/2010/main" val="172048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русской медали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Медаль «В память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течественной войны 1812 года» на обороте – строчка из библейского писания: «НЕ НАМЪ — НЕ НАМЪ — А ИМЕНИ — ТВОЕМУ»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551" y="1567543"/>
            <a:ext cx="4315410" cy="5185954"/>
          </a:xfrm>
        </p:spPr>
      </p:pic>
    </p:spTree>
    <p:extLst>
      <p:ext uri="{BB962C8B-B14F-4D97-AF65-F5344CB8AC3E}">
        <p14:creationId xmlns:p14="http://schemas.microsoft.com/office/powerpoint/2010/main" val="11149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Андреевском зале кремля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616" y="1084217"/>
            <a:ext cx="6492242" cy="5773783"/>
          </a:xfrm>
        </p:spPr>
      </p:pic>
    </p:spTree>
    <p:extLst>
      <p:ext uri="{BB962C8B-B14F-4D97-AF65-F5344CB8AC3E}">
        <p14:creationId xmlns:p14="http://schemas.microsoft.com/office/powerpoint/2010/main" val="2684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 </a:t>
            </a:r>
            <a:r>
              <a:rPr lang="ru-RU" sz="2400" dirty="0" err="1" smtClean="0"/>
              <a:t>массонском</a:t>
            </a:r>
            <a:r>
              <a:rPr lang="ru-RU" sz="2400" dirty="0" smtClean="0"/>
              <a:t> гербе</a:t>
            </a:r>
            <a:br>
              <a:rPr lang="ru-RU" sz="2400" dirty="0" smtClean="0"/>
            </a:br>
            <a:r>
              <a:rPr lang="ru-RU" sz="2400" dirty="0" smtClean="0"/>
              <a:t>Вольные каменщики использовали знак, заимствованный из христианства, который получил название «Лучезарной Дельты»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870" y="1825625"/>
            <a:ext cx="5808259" cy="4351338"/>
          </a:xfrm>
        </p:spPr>
      </p:pic>
    </p:spTree>
    <p:extLst>
      <p:ext uri="{BB962C8B-B14F-4D97-AF65-F5344CB8AC3E}">
        <p14:creationId xmlns:p14="http://schemas.microsoft.com/office/powerpoint/2010/main" val="11475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165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Введение:</vt:lpstr>
      <vt:lpstr>Презентация PowerPoint</vt:lpstr>
      <vt:lpstr>В архитектуре Казанский кафедральный собор, построенный выдающимся архитектором Воронихиным в первой половине XIX века</vt:lpstr>
      <vt:lpstr>На монументах если внимательно изучить Александровскую колонну, а конкретнее – ее пьедестал. На лицевой стороне, которая обращена к Зимнему Дворцу, между двуглавыми орлами, которые держат в лапах дубовые гирлянды, в самом центре, в дубовом венке находим Всевидящее око и надпись «1812 годъ»</vt:lpstr>
      <vt:lpstr>В русской иконописи «икона выражает идею всеведения Господня, который подобен солнцу, как источник света, а способ Божественного видения – нашему высшему органу – глазу»</vt:lpstr>
      <vt:lpstr>На русской медали Медаль «В память отечественной войны 1812 года» на обороте – строчка из библейского писания: «НЕ НАМЪ — НЕ НАМЪ — А ИМЕНИ — ТВОЕМУ»</vt:lpstr>
      <vt:lpstr>В Андреевском зале кремля </vt:lpstr>
      <vt:lpstr>На массонском гербе Вольные каменщики использовали знак, заимствованный из христианства, который получил название «Лучезарной Дельты»</vt:lpstr>
      <vt:lpstr>На гербе города Кушва Свердловской области «Око Господе в лазоревом треугольнике» является «клеймом (печатью) завода»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Голенко</dc:creator>
  <cp:lastModifiedBy>Голенко</cp:lastModifiedBy>
  <cp:revision>9</cp:revision>
  <dcterms:created xsi:type="dcterms:W3CDTF">2018-06-27T21:06:09Z</dcterms:created>
  <dcterms:modified xsi:type="dcterms:W3CDTF">2018-06-27T22:12:15Z</dcterms:modified>
</cp:coreProperties>
</file>