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69" r:id="rId3"/>
    <p:sldId id="262" r:id="rId4"/>
    <p:sldId id="261" r:id="rId5"/>
    <p:sldId id="263" r:id="rId6"/>
    <p:sldId id="268" r:id="rId7"/>
    <p:sldId id="264" r:id="rId8"/>
    <p:sldId id="265" r:id="rId9"/>
    <p:sldId id="271" r:id="rId10"/>
    <p:sldId id="267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3F7B0B3-720F-46AA-AF4E-824A6E0F255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5344AC1-9D0D-40A2-B14A-63C08C94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44AC1-9D0D-40A2-B14A-63C08C94E0A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44AC1-9D0D-40A2-B14A-63C08C94E0A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430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Использование проектной деятельности при обучении основам журналистики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WIN 7\Desktop\встреча с генералом\Юнкоры тоже в строю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2571744"/>
            <a:ext cx="3886200" cy="258962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32198" y="1571612"/>
            <a:ext cx="4041648" cy="500066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Презентация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Автор: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Татьяна Александровна              Сергиенко</a:t>
            </a:r>
          </a:p>
          <a:p>
            <a:pPr>
              <a:lnSpc>
                <a:spcPct val="11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педагог дополнительного образования высшей квалификационной категории МАНУ ДО ДХТД МО </a:t>
            </a:r>
            <a:r>
              <a:rPr lang="ru-RU" sz="1800" dirty="0" err="1" smtClean="0">
                <a:solidFill>
                  <a:srgbClr val="002060"/>
                </a:solidFill>
              </a:rPr>
              <a:t>Кореновский</a:t>
            </a:r>
            <a:r>
              <a:rPr lang="ru-RU" sz="1800" dirty="0" smtClean="0">
                <a:solidFill>
                  <a:srgbClr val="002060"/>
                </a:solidFill>
              </a:rPr>
              <a:t> район</a:t>
            </a:r>
          </a:p>
          <a:p>
            <a:pPr>
              <a:lnSpc>
                <a:spcPct val="11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                2019 год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Большая победа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2018-2019 учебном году проходил </a:t>
            </a:r>
            <a:r>
              <a:rPr lang="en-US" dirty="0" smtClean="0"/>
              <a:t>VIII </a:t>
            </a:r>
            <a:r>
              <a:rPr lang="ru-RU" dirty="0" smtClean="0"/>
              <a:t>Краевой конкурс юнкоровской прессы «</a:t>
            </a:r>
            <a:r>
              <a:rPr lang="ru-RU" dirty="0" err="1" smtClean="0"/>
              <a:t>Креатив</a:t>
            </a:r>
            <a:r>
              <a:rPr lang="ru-RU" dirty="0" smtClean="0"/>
              <a:t> Инициатив», в котором ежегодно участвуют </a:t>
            </a:r>
            <a:r>
              <a:rPr lang="ru-RU" dirty="0" err="1" smtClean="0"/>
              <a:t>юнкоры</a:t>
            </a:r>
            <a:r>
              <a:rPr lang="ru-RU" dirty="0" smtClean="0"/>
              <a:t> всех районов Кубани, Краснодара и города-курорта Сочи. В номинации «Звучать громче!» наш проект «</a:t>
            </a:r>
            <a:r>
              <a:rPr lang="ru-RU" dirty="0" err="1" smtClean="0"/>
              <a:t>Юнкоры</a:t>
            </a:r>
            <a:r>
              <a:rPr lang="ru-RU" dirty="0" smtClean="0"/>
              <a:t> </a:t>
            </a:r>
            <a:r>
              <a:rPr lang="ru-RU" smtClean="0"/>
              <a:t>в погонах»  </a:t>
            </a:r>
            <a:r>
              <a:rPr lang="ru-RU" dirty="0" smtClean="0"/>
              <a:t>занял первое место!</a:t>
            </a:r>
            <a:endParaRPr lang="ru-RU" dirty="0"/>
          </a:p>
        </p:txBody>
      </p:sp>
      <p:pic>
        <p:nvPicPr>
          <p:cNvPr id="8" name="Содержимое 7" descr="img01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59247" y="1214422"/>
            <a:ext cx="3373340" cy="478952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4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28700" y="1589088"/>
            <a:ext cx="304800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43372" y="1571612"/>
            <a:ext cx="4786346" cy="45823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Мне 58 лет.</a:t>
            </a:r>
          </a:p>
          <a:p>
            <a:pPr>
              <a:buNone/>
            </a:pPr>
            <a:r>
              <a:rPr lang="ru-RU" sz="2000" dirty="0" smtClean="0"/>
              <a:t>Педагогический стаж - 32 года,</a:t>
            </a:r>
          </a:p>
          <a:p>
            <a:pPr>
              <a:buNone/>
            </a:pPr>
            <a:r>
              <a:rPr lang="ru-RU" sz="2000" dirty="0" smtClean="0"/>
              <a:t> в дополнительном  образовании  - 17 лет.</a:t>
            </a:r>
          </a:p>
          <a:p>
            <a:pPr>
              <a:buNone/>
            </a:pPr>
            <a:r>
              <a:rPr lang="ru-RU" sz="2000" dirty="0" smtClean="0"/>
              <a:t>Обучением детей основам журналистики занимаюсь  4 года.</a:t>
            </a:r>
          </a:p>
          <a:p>
            <a:pPr>
              <a:buNone/>
            </a:pPr>
            <a:r>
              <a:rPr lang="ru-RU" sz="2000" dirty="0" smtClean="0"/>
              <a:t>Программа рассчитана на 2 года.</a:t>
            </a:r>
          </a:p>
          <a:p>
            <a:pPr>
              <a:buNone/>
            </a:pPr>
            <a:r>
              <a:rPr lang="ru-RU" sz="2000" dirty="0" smtClean="0"/>
              <a:t> В моей работе проектной деятельности уделяется большое внимание, особенно на  2- м году обучения.  Работа детей в творческих проектах очень важна, потому что проектная деятельность  развивает у обучаемых процесс самосовершенствования и самосознания, увеличивает долю самостоятельной  работы в учебном процессе.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Цель проекта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9828" y="1350498"/>
            <a:ext cx="4115972" cy="4775665"/>
          </a:xfrm>
        </p:spPr>
        <p:txBody>
          <a:bodyPr>
            <a:noAutofit/>
          </a:bodyPr>
          <a:lstStyle/>
          <a:p>
            <a:r>
              <a:rPr lang="ru-RU" sz="1600" dirty="0" smtClean="0"/>
              <a:t> Освещение  основных принципов  и направлений деятельности органов МВД России, проведение совместных мероприятий и </a:t>
            </a:r>
            <a:r>
              <a:rPr lang="ru-RU" sz="1600" dirty="0" err="1" smtClean="0"/>
              <a:t>имиджевых</a:t>
            </a:r>
            <a:r>
              <a:rPr lang="ru-RU" sz="1600" dirty="0" smtClean="0"/>
              <a:t> акций, направленных на повышение  доверия граждан к деятельности сотрудников полиции, формирование образа сотрудника МВД как профессионального защитника личности, общества и государства от противоправных посягательств. </a:t>
            </a:r>
          </a:p>
          <a:p>
            <a:pPr>
              <a:buNone/>
            </a:pPr>
            <a:r>
              <a:rPr lang="ru-RU" sz="1600" dirty="0" smtClean="0"/>
              <a:t>      Работа в проекте дала возможность </a:t>
            </a:r>
            <a:r>
              <a:rPr lang="ru-RU" sz="1600" dirty="0" err="1" smtClean="0"/>
              <a:t>юнкорам</a:t>
            </a:r>
            <a:r>
              <a:rPr lang="ru-RU" sz="1600" dirty="0" smtClean="0"/>
              <a:t>  применить на практике  свои знания основ журналистики,  а также познакомиться с особенностями профессий сотрудников органов внутренних дел: УУП, уголовного розыска, </a:t>
            </a:r>
            <a:r>
              <a:rPr lang="ru-RU" sz="1600" dirty="0" err="1" smtClean="0"/>
              <a:t>наркоконтроля</a:t>
            </a:r>
            <a:r>
              <a:rPr lang="ru-RU" sz="1600" dirty="0" smtClean="0"/>
              <a:t>, ПДН, кинологической службы.</a:t>
            </a:r>
            <a:endParaRPr lang="ru-RU" sz="1600" dirty="0"/>
          </a:p>
        </p:txBody>
      </p:sp>
      <p:pic>
        <p:nvPicPr>
          <p:cNvPr id="5" name="Содержимое 4" descr="экскурсия в полицию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45050" y="2348366"/>
            <a:ext cx="3886200" cy="305344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Проект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Юнкоры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в погонах»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Содержимое 10" descr="экскурс в полицию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615814"/>
            <a:ext cx="5143535" cy="3670574"/>
          </a:xfrm>
        </p:spPr>
      </p:pic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5190978" y="1428736"/>
            <a:ext cx="3738740" cy="46974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Проект был создан на основе взаимодействия Отдела МВД РФ по </a:t>
            </a:r>
            <a:r>
              <a:rPr lang="ru-RU" sz="2400" dirty="0" err="1" smtClean="0"/>
              <a:t>Кореновскому</a:t>
            </a:r>
            <a:r>
              <a:rPr lang="ru-RU" sz="2400" dirty="0" smtClean="0"/>
              <a:t> району, детского объединения «Юный корреспондент» МАНУ ДО ДХТД МО </a:t>
            </a:r>
            <a:r>
              <a:rPr lang="ru-RU" sz="2400" dirty="0" err="1" smtClean="0"/>
              <a:t>Кореновский</a:t>
            </a:r>
            <a:r>
              <a:rPr lang="ru-RU" sz="2400" dirty="0" smtClean="0"/>
              <a:t> район  и Школы </a:t>
            </a:r>
            <a:r>
              <a:rPr lang="ru-RU" sz="2400" dirty="0" err="1" smtClean="0"/>
              <a:t>юнкоров</a:t>
            </a:r>
            <a:r>
              <a:rPr lang="ru-RU" sz="2400" dirty="0" smtClean="0"/>
              <a:t> газеты «</a:t>
            </a:r>
            <a:r>
              <a:rPr lang="ru-RU" sz="2400" dirty="0" err="1" smtClean="0"/>
              <a:t>Кореновские</a:t>
            </a:r>
            <a:r>
              <a:rPr lang="ru-RU" sz="2400" dirty="0" smtClean="0"/>
              <a:t> вести». 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Основные мероприятия проекта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Ознакомительная  экскурсия в Отдел МВД РФ по </a:t>
            </a:r>
            <a:r>
              <a:rPr lang="ru-RU" sz="2000" dirty="0" err="1" smtClean="0"/>
              <a:t>Кореновскому</a:t>
            </a:r>
            <a:r>
              <a:rPr lang="ru-RU" sz="2000" dirty="0" smtClean="0"/>
              <a:t> району;</a:t>
            </a:r>
          </a:p>
          <a:p>
            <a:r>
              <a:rPr lang="ru-RU" sz="2000" dirty="0" smtClean="0"/>
              <a:t>Интервью с сотрудниками подразделений:</a:t>
            </a:r>
          </a:p>
          <a:p>
            <a:r>
              <a:rPr lang="ru-RU" sz="2000" dirty="0" smtClean="0"/>
              <a:t>-  дознания;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наркоконтроля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экспертной службы;</a:t>
            </a:r>
          </a:p>
          <a:p>
            <a:r>
              <a:rPr lang="ru-RU" sz="2000" dirty="0" smtClean="0"/>
              <a:t>- кинологической службы;</a:t>
            </a:r>
          </a:p>
          <a:p>
            <a:r>
              <a:rPr lang="ru-RU" sz="2000" dirty="0" smtClean="0"/>
              <a:t>- правового обеспечения;</a:t>
            </a:r>
          </a:p>
          <a:p>
            <a:r>
              <a:rPr lang="ru-RU" sz="2000" dirty="0" smtClean="0"/>
              <a:t>- ПДН;</a:t>
            </a:r>
          </a:p>
          <a:p>
            <a:r>
              <a:rPr lang="ru-RU" sz="2000" dirty="0" smtClean="0"/>
              <a:t>- ДПС.</a:t>
            </a:r>
          </a:p>
          <a:p>
            <a:endParaRPr lang="ru-RU" sz="2000" dirty="0"/>
          </a:p>
        </p:txBody>
      </p:sp>
      <p:pic>
        <p:nvPicPr>
          <p:cNvPr id="8" name="Содержимое 7" descr="юнк в погонах прод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43438" y="2285992"/>
            <a:ext cx="4038600" cy="2692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Урок Мужества с ветераном МВД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клубе «Парус» прошел Урок Мужества, где юным корреспондентам рассказал о службе в «горячих точках» председатель совета ветеранов ОМВД – участников боевых действий </a:t>
            </a:r>
            <a:r>
              <a:rPr lang="ru-RU" dirty="0" err="1" smtClean="0"/>
              <a:t>А.В.Роженко</a:t>
            </a:r>
            <a:endParaRPr lang="ru-RU" dirty="0"/>
          </a:p>
        </p:txBody>
      </p:sp>
      <p:pic>
        <p:nvPicPr>
          <p:cNvPr id="1026" name="Picture 2" descr="F:\свеча памят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845050" y="2579688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Акции проекта: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- Социальный опрос вместе с сотрудниками ППС граждан на улицах города на тему: «Доверяете ли Вы полиции? И почему?»</a:t>
            </a:r>
          </a:p>
          <a:p>
            <a:r>
              <a:rPr lang="ru-RU" sz="2400" dirty="0" smtClean="0"/>
              <a:t> - Акция с  сотрудниками ДПС  для водителей и пешеходов «Соблюдайте  правила дорожного движения!»;</a:t>
            </a:r>
          </a:p>
          <a:p>
            <a:r>
              <a:rPr lang="ru-RU" sz="2400" dirty="0" smtClean="0"/>
              <a:t>- «Зарядка со стражами порядка» на городском стадионе, где  юные корреспонденты не только размялись, но и познакомились с приемами борьбы.</a:t>
            </a:r>
            <a:endParaRPr lang="ru-RU" sz="2400" dirty="0"/>
          </a:p>
        </p:txBody>
      </p:sp>
      <p:pic>
        <p:nvPicPr>
          <p:cNvPr id="8" name="Содержимое 7" descr="зарядка со стражами поряд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786190"/>
            <a:ext cx="3886200" cy="2589415"/>
          </a:xfrm>
        </p:spPr>
      </p:pic>
      <p:pic>
        <p:nvPicPr>
          <p:cNvPr id="1026" name="Picture 2" descr="F:\опрос гражд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8"/>
            <a:ext cx="298812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Результаты проекта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4500594" cy="221457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Юнкоры</a:t>
            </a:r>
            <a:r>
              <a:rPr lang="ru-RU" dirty="0" smtClean="0"/>
              <a:t> опубликовали свои материалы в районной газете «</a:t>
            </a:r>
            <a:r>
              <a:rPr lang="ru-RU" dirty="0" err="1" smtClean="0"/>
              <a:t>Кореновские</a:t>
            </a:r>
            <a:r>
              <a:rPr lang="ru-RU" dirty="0" smtClean="0"/>
              <a:t> вести» и краевой «Милицейской газете Кубани»</a:t>
            </a:r>
            <a:endParaRPr lang="ru-RU" dirty="0"/>
          </a:p>
        </p:txBody>
      </p:sp>
      <p:pic>
        <p:nvPicPr>
          <p:cNvPr id="8" name="Содержимое 7" descr="интервью с нач.УУМ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000108"/>
            <a:ext cx="3695699" cy="2771774"/>
          </a:xfrm>
        </p:spPr>
      </p:pic>
      <p:pic>
        <p:nvPicPr>
          <p:cNvPr id="2050" name="Picture 2" descr="F:\Бирюкова 18 г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643314"/>
            <a:ext cx="3901440" cy="2660904"/>
          </a:xfrm>
          <a:prstGeom prst="rect">
            <a:avLst/>
          </a:prstGeom>
          <a:noFill/>
        </p:spPr>
      </p:pic>
      <p:pic>
        <p:nvPicPr>
          <p:cNvPr id="2" name="Picture 2" descr="F:\Евгения БИРЮКОВА - интервью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929066"/>
            <a:ext cx="3500430" cy="2333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72518" cy="9144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                                        Итоги проекта</a:t>
            </a:r>
            <a:endParaRPr lang="ru-RU" sz="4000" b="1" dirty="0"/>
          </a:p>
        </p:txBody>
      </p:sp>
      <p:pic>
        <p:nvPicPr>
          <p:cNvPr id="4098" name="Picture 2" descr="F:\юнкоры в погонах май 20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786346" cy="319089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72066" y="1571612"/>
            <a:ext cx="3601780" cy="45823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Всем участникам проекта «</a:t>
            </a:r>
            <a:r>
              <a:rPr lang="ru-RU" dirty="0" err="1" smtClean="0"/>
              <a:t>Юнкоры</a:t>
            </a:r>
            <a:r>
              <a:rPr lang="ru-RU" dirty="0" smtClean="0"/>
              <a:t> в погонах» начальник ОМВД РФ по </a:t>
            </a:r>
            <a:r>
              <a:rPr lang="ru-RU" dirty="0" err="1" smtClean="0"/>
              <a:t>Кореновскому</a:t>
            </a:r>
            <a:r>
              <a:rPr lang="ru-RU" dirty="0" smtClean="0"/>
              <a:t> району полковник полиции Г.А.Толокнов вручил именные Свидетельства и значки, а наиболее активных </a:t>
            </a:r>
            <a:r>
              <a:rPr lang="ru-RU" dirty="0" err="1" smtClean="0"/>
              <a:t>юнкоров</a:t>
            </a:r>
            <a:r>
              <a:rPr lang="ru-RU" dirty="0" smtClean="0"/>
              <a:t> наградил Грамотой.</a:t>
            </a:r>
            <a:endParaRPr lang="ru-RU" dirty="0"/>
          </a:p>
        </p:txBody>
      </p:sp>
      <p:pic>
        <p:nvPicPr>
          <p:cNvPr id="4099" name="Picture 3" descr="F:\свидетельство и знач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2678924" cy="1785950"/>
          </a:xfrm>
          <a:prstGeom prst="rect">
            <a:avLst/>
          </a:prstGeom>
          <a:noFill/>
        </p:spPr>
      </p:pic>
      <p:pic>
        <p:nvPicPr>
          <p:cNvPr id="4100" name="Picture 4" descr="F:\ГРАМОТА ОМВД Же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929066"/>
            <a:ext cx="1777217" cy="2445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196</TotalTime>
  <Words>473</Words>
  <PresentationFormat>Экран (4:3)</PresentationFormat>
  <Paragraphs>41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Использование проектной деятельности при обучении основам журналистики</vt:lpstr>
      <vt:lpstr>Слайд 2</vt:lpstr>
      <vt:lpstr>Цель проекта</vt:lpstr>
      <vt:lpstr>Проект «Юнкоры в погонах»</vt:lpstr>
      <vt:lpstr>Основные мероприятия проекта</vt:lpstr>
      <vt:lpstr>Урок Мужества с ветераном МВД</vt:lpstr>
      <vt:lpstr>Акции проекта:</vt:lpstr>
      <vt:lpstr>Результаты проекта</vt:lpstr>
      <vt:lpstr>                                          Итоги проекта</vt:lpstr>
      <vt:lpstr>Большая победа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как метод обучения основам журналистики</dc:title>
  <dc:creator>WIN 7</dc:creator>
  <cp:lastModifiedBy>WIN 7</cp:lastModifiedBy>
  <cp:revision>40</cp:revision>
  <dcterms:created xsi:type="dcterms:W3CDTF">2019-06-04T20:12:46Z</dcterms:created>
  <dcterms:modified xsi:type="dcterms:W3CDTF">2019-06-09T21:18:57Z</dcterms:modified>
</cp:coreProperties>
</file>