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CFD3-4292-4486-9621-DB408F078DBA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F84-6705-4C12-BEF8-919A244FA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70FF-D834-424B-B8A3-ED10A1C1C585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1DF0-72B7-468E-94C6-DBB0FE8F2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FCFD-84F2-44B5-A2F7-713862D61EFF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758E0-267C-4CB2-B5F9-2E7CCBDF0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6A1A6-1D52-44E9-A826-7611875FF95B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3E9F-EAC7-410F-AF04-039580F59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0AD5-AC31-4C10-9513-FAAD3A065656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85D7-D4A0-4C6B-BBD0-B8D1C1A15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2450-ED66-4A39-AFB6-FB753D07DEBB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F07DA-9968-4334-9C97-21E34DF6B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43EA-4E95-47D3-9732-F61A05542BE4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3882-A75E-4AB0-8BA7-3926CB1E1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02ED-F855-4D67-B3FB-1B8FCB31E536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9FAD-C8CA-439D-938D-87DB1E276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4E30-F25B-4DCE-ADBB-4181A118514C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153B-D2E8-4171-AE95-29A2E19DB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1F25-40F7-4675-BA8D-F8A3CFC9843E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0B8C-BA35-4609-9767-D58F83288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AD41-69F8-4311-8A96-25C05D0D51DB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3482-1336-49C0-AC68-15D7AE52A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6CC1BF-9684-4DA4-8913-47DB1A3EDB0C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2B7EAD-6B52-4A6E-8A89-9C15C7EFC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8000" b="1" i="1" smtClean="0">
                <a:latin typeface="Georgia" pitchFamily="18" charset="0"/>
              </a:rPr>
              <a:t>На выжженной земле Афганистана…</a:t>
            </a:r>
            <a:br>
              <a:rPr lang="ru-RU" sz="8000" b="1" i="1" smtClean="0">
                <a:latin typeface="Georgia" pitchFamily="18" charset="0"/>
              </a:rPr>
            </a:br>
            <a:endParaRPr lang="ru-RU" sz="8000" b="1" i="1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АФГАНИСТАН\midi_1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АФГАНИСТАН\Islamow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0"/>
            <a:ext cx="5014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АФГАНИСТАН\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0"/>
            <a:ext cx="5214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АФГАНИСТАН\poln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1800" b="1" smtClean="0"/>
              <a:t>- Парни возвращаются с войны-</a:t>
            </a:r>
            <a:br>
              <a:rPr lang="ru-RU" sz="1800" b="1" smtClean="0"/>
            </a:br>
            <a:r>
              <a:rPr lang="ru-RU" sz="1800" b="1" smtClean="0"/>
              <a:t>Досыта они навоевались.</a:t>
            </a:r>
            <a:br>
              <a:rPr lang="ru-RU" sz="1800" b="1" smtClean="0"/>
            </a:br>
            <a:r>
              <a:rPr lang="ru-RU" sz="1800" b="1" smtClean="0"/>
              <a:t>Не увидят многие весны-</a:t>
            </a:r>
            <a:br>
              <a:rPr lang="ru-RU" sz="1800" b="1" smtClean="0"/>
            </a:br>
            <a:r>
              <a:rPr lang="ru-RU" sz="1800" b="1" smtClean="0"/>
              <a:t>Там, в ущельях многие остались</a:t>
            </a:r>
            <a:br>
              <a:rPr lang="ru-RU" sz="1800" b="1" smtClean="0"/>
            </a:br>
            <a:r>
              <a:rPr lang="ru-RU" sz="1800" b="1" smtClean="0"/>
              <a:t>Без вести пропавшими. Другим-</a:t>
            </a:r>
            <a:br>
              <a:rPr lang="ru-RU" sz="1800" b="1" smtClean="0"/>
            </a:br>
            <a:r>
              <a:rPr lang="ru-RU" sz="1800" b="1" smtClean="0"/>
              <a:t>Памятники ставят из гранита.</a:t>
            </a:r>
            <a:br>
              <a:rPr lang="ru-RU" sz="1800" b="1" smtClean="0"/>
            </a:br>
            <a:r>
              <a:rPr lang="ru-RU" sz="1800" b="1" smtClean="0"/>
              <a:t>А живым, Отечество, твой дым</a:t>
            </a:r>
            <a:br>
              <a:rPr lang="ru-RU" sz="1800" b="1" smtClean="0"/>
            </a:br>
            <a:r>
              <a:rPr lang="ru-RU" sz="1800" b="1" smtClean="0"/>
              <a:t>Часто горек: что-то в них убито!</a:t>
            </a:r>
            <a:br>
              <a:rPr lang="ru-RU" sz="1800" b="1" smtClean="0"/>
            </a:br>
            <a:r>
              <a:rPr lang="ru-RU" sz="1800" b="1" smtClean="0"/>
              <a:t>Что убито? Выполнили долг,</a:t>
            </a:r>
            <a:br>
              <a:rPr lang="ru-RU" sz="1800" b="1" smtClean="0"/>
            </a:br>
            <a:r>
              <a:rPr lang="ru-RU" sz="1800" b="1" smtClean="0"/>
              <a:t>Все команды с честью выполняли. </a:t>
            </a:r>
            <a:br>
              <a:rPr lang="ru-RU" sz="1800" b="1" smtClean="0"/>
            </a:br>
            <a:r>
              <a:rPr lang="ru-RU" sz="1800" b="1" smtClean="0"/>
              <a:t>Километры вздыбленных дорог,</a:t>
            </a:r>
            <a:br>
              <a:rPr lang="ru-RU" sz="1800" b="1" smtClean="0"/>
            </a:br>
            <a:r>
              <a:rPr lang="ru-RU" sz="1800" b="1" smtClean="0"/>
              <a:t>Жженье в теле от осколков стали.</a:t>
            </a:r>
            <a:br>
              <a:rPr lang="ru-RU" sz="1800" b="1" smtClean="0"/>
            </a:br>
            <a:r>
              <a:rPr lang="ru-RU" sz="1800" b="1" smtClean="0"/>
              <a:t>Ярость благородная порой,</a:t>
            </a:r>
            <a:br>
              <a:rPr lang="ru-RU" sz="1800" b="1" smtClean="0"/>
            </a:br>
            <a:r>
              <a:rPr lang="ru-RU" sz="1800" b="1" smtClean="0"/>
              <a:t>Смерть за смерть и рокот автомата.</a:t>
            </a:r>
            <a:br>
              <a:rPr lang="ru-RU" sz="1800" b="1" smtClean="0"/>
            </a:br>
            <a:r>
              <a:rPr lang="ru-RU" sz="1800" b="1" smtClean="0"/>
              <a:t>Всех прикрыл собой, и ты- герой.</a:t>
            </a:r>
            <a:br>
              <a:rPr lang="ru-RU" sz="1800" b="1" smtClean="0"/>
            </a:br>
            <a:r>
              <a:rPr lang="ru-RU" sz="1800" b="1" smtClean="0"/>
              <a:t>И селенье с ходу было взято.</a:t>
            </a:r>
            <a:br>
              <a:rPr lang="ru-RU" sz="1800" b="1" smtClean="0"/>
            </a:br>
            <a:r>
              <a:rPr lang="ru-RU" sz="1800" b="1" smtClean="0"/>
              <a:t>Каждый дом стреляет, каждый куст.</a:t>
            </a:r>
            <a:br>
              <a:rPr lang="ru-RU" sz="1800" b="1" smtClean="0"/>
            </a:br>
            <a:r>
              <a:rPr lang="ru-RU" sz="1800" b="1" smtClean="0"/>
              <a:t>В рай спешат из жизни мусульмане.</a:t>
            </a:r>
            <a:br>
              <a:rPr lang="ru-RU" sz="1800" b="1" smtClean="0"/>
            </a:br>
            <a:r>
              <a:rPr lang="ru-RU" sz="1800" b="1" smtClean="0"/>
              <a:t>Прет десант. Не до гуманных чувств!</a:t>
            </a:r>
            <a:br>
              <a:rPr lang="ru-RU" sz="1800" b="1" smtClean="0"/>
            </a:br>
            <a:r>
              <a:rPr lang="ru-RU" sz="1800" b="1" smtClean="0"/>
              <a:t>Хочешь жить – и переходишь грани…</a:t>
            </a:r>
            <a:br>
              <a:rPr lang="ru-RU" sz="1800" b="1" smtClean="0"/>
            </a:br>
            <a:r>
              <a:rPr lang="ru-RU" sz="1800" b="1" smtClean="0"/>
              <a:t>Слава тебе, армия! Сыны</a:t>
            </a:r>
            <a:br>
              <a:rPr lang="ru-RU" sz="1800" b="1" smtClean="0"/>
            </a:br>
            <a:r>
              <a:rPr lang="ru-RU" sz="1800" b="1" smtClean="0"/>
              <a:t>Доблести и чести, вы сражались,</a:t>
            </a:r>
            <a:br>
              <a:rPr lang="ru-RU" sz="1800" b="1" smtClean="0"/>
            </a:br>
            <a:r>
              <a:rPr lang="ru-RU" sz="1800" b="1" smtClean="0"/>
              <a:t>Чтоб вернуться наконец с войны-</a:t>
            </a:r>
            <a:br>
              <a:rPr lang="ru-RU" sz="1800" b="1" smtClean="0"/>
            </a:br>
            <a:r>
              <a:rPr lang="ru-RU" sz="1800" b="1" smtClean="0"/>
              <a:t>Досыта, до слез навоевались.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ОБОРОТНАЯ              СКОРБЬ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429288" cy="6858000"/>
          </a:xfrm>
          <a:prstGeom prst="ellipse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</p:pic>
      <p:pic>
        <p:nvPicPr>
          <p:cNvPr id="3" name="Picture 6" descr="C:\Users\18\Desktop\0_273d0_4ce990b6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19394" cy="392906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4" name="Picture 6" descr="C:\Users\18\Desktop\0_273d0_4ce990b6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2928934"/>
            <a:ext cx="2619394" cy="392906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5" name="Picture 6" descr="C:\Users\18\Desktop\0_273d0_4ce990b6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-214338"/>
            <a:ext cx="2619394" cy="392906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6" name="Picture 6" descr="C:\Users\18\Desktop\0_273d0_4ce990b6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412" y="-285776"/>
            <a:ext cx="2619394" cy="392906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7" name="Picture 6" descr="C:\Users\18\Desktop\0_273d0_4ce990b6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2619394" cy="392906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8" name="Picture 6" descr="C:\Users\18\Desktop\0_273d0_4ce990b6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3214686"/>
            <a:ext cx="2619394" cy="392906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9" name="Picture 6" descr="C:\Users\18\Desktop\0_273d0_4ce990b6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-285776"/>
            <a:ext cx="2619394" cy="392906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" name="Picture 6" descr="C:\Users\18\Desktop\0_273d0_4ce990b6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-285776"/>
            <a:ext cx="2619394" cy="392906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1" name="Picture 6" descr="C:\Users\18\Desktop\0_273d0_4ce990b6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928934"/>
            <a:ext cx="2619394" cy="392906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2" name="Picture 6" descr="C:\Users\18\Desktop\0_273d0_4ce990b6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928934"/>
            <a:ext cx="2619394" cy="3929066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АФГАНИСТАН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АФГАНИСТАН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АФГАНИСТАН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АФГАНИСТАН\midi_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АФГАНИСТАН\midi_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АФГАНИСТАН\midi_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АФГАНИСТАН\Evstafiev-afghan-apc-passes-russ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АФГАНИСТАН\image_35131.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Georgia</vt:lpstr>
      <vt:lpstr>Тема Office</vt:lpstr>
      <vt:lpstr>На выжженной земле Афганистана…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- Парни возвращаются с войны- Досыта они навоевались. Не увидят многие весны- Там, в ущельях многие остались Без вести пропавшими. Другим- Памятники ставят из гранита. А живым, Отечество, твой дым Часто горек: что-то в них убито! Что убито? Выполнили долг, Все команды с честью выполняли.  Километры вздыбленных дорог, Жженье в теле от осколков стали. Ярость благородная порой, Смерть за смерть и рокот автомата. Всех прикрыл собой, и ты- герой. И селенье с ходу было взято. Каждый дом стреляет, каждый куст. В рай спешат из жизни мусульмане. Прет десант. Не до гуманных чувств! Хочешь жить – и переходишь грани… Слава тебе, армия! Сыны Доблести и чести, вы сражались, Чтоб вернуться наконец с войны- Досыта, до слез навоевались. </vt:lpstr>
      <vt:lpstr>Слайд 15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выжженной земле Афганистана…</dc:title>
  <dc:creator>XP GAME 2009</dc:creator>
  <cp:lastModifiedBy>админ</cp:lastModifiedBy>
  <cp:revision>3</cp:revision>
  <dcterms:created xsi:type="dcterms:W3CDTF">2011-02-15T17:21:53Z</dcterms:created>
  <dcterms:modified xsi:type="dcterms:W3CDTF">2017-02-14T11:18:18Z</dcterms:modified>
</cp:coreProperties>
</file>